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37"/>
  </p:notesMasterIdLst>
  <p:handoutMasterIdLst>
    <p:handoutMasterId r:id="rId38"/>
  </p:handoutMasterIdLst>
  <p:sldIdLst>
    <p:sldId id="256" r:id="rId3"/>
    <p:sldId id="257" r:id="rId4"/>
    <p:sldId id="276" r:id="rId5"/>
    <p:sldId id="277" r:id="rId6"/>
    <p:sldId id="298" r:id="rId7"/>
    <p:sldId id="299" r:id="rId8"/>
    <p:sldId id="302" r:id="rId9"/>
    <p:sldId id="300" r:id="rId10"/>
    <p:sldId id="301" r:id="rId11"/>
    <p:sldId id="303" r:id="rId12"/>
    <p:sldId id="304" r:id="rId13"/>
    <p:sldId id="305" r:id="rId14"/>
    <p:sldId id="306" r:id="rId15"/>
    <p:sldId id="324" r:id="rId16"/>
    <p:sldId id="326" r:id="rId17"/>
    <p:sldId id="323" r:id="rId18"/>
    <p:sldId id="307" r:id="rId19"/>
    <p:sldId id="321" r:id="rId20"/>
    <p:sldId id="308" r:id="rId21"/>
    <p:sldId id="310" r:id="rId22"/>
    <p:sldId id="309" r:id="rId23"/>
    <p:sldId id="311" r:id="rId24"/>
    <p:sldId id="325" r:id="rId25"/>
    <p:sldId id="312" r:id="rId26"/>
    <p:sldId id="313" r:id="rId27"/>
    <p:sldId id="314" r:id="rId28"/>
    <p:sldId id="315" r:id="rId29"/>
    <p:sldId id="287" r:id="rId30"/>
    <p:sldId id="320" r:id="rId31"/>
    <p:sldId id="318" r:id="rId32"/>
    <p:sldId id="317" r:id="rId33"/>
    <p:sldId id="319" r:id="rId34"/>
    <p:sldId id="327" r:id="rId35"/>
    <p:sldId id="322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55333"/>
    <a:srgbClr val="E20000"/>
    <a:srgbClr val="990000"/>
    <a:srgbClr val="FF3D01"/>
    <a:srgbClr val="FF6D3F"/>
    <a:srgbClr val="0099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>
        <p:scale>
          <a:sx n="66" d="100"/>
          <a:sy n="66" d="100"/>
        </p:scale>
        <p:origin x="-15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71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37693E-32F4-40B4-A17E-32F9135807DF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11B016C-1BC3-40C8-9925-BDAFCDD92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BCC798-47F3-4F79-A620-253374C55F5A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710F1B-5B0E-469A-8EDD-71867D7A7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30425"/>
            <a:ext cx="5600712" cy="1227137"/>
          </a:xfrm>
        </p:spPr>
        <p:txBody>
          <a:bodyPr>
            <a:normAutofit/>
          </a:bodyPr>
          <a:lstStyle>
            <a:lvl1pPr>
              <a:defRPr sz="360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16" y="3571876"/>
            <a:ext cx="4629160" cy="9715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Scrip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72560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20" y="928670"/>
            <a:ext cx="864399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5076840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3174" y="889015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5984" y="5072074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285984" y="857232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cture Placeholder 2"/>
          <p:cNvSpPr>
            <a:spLocks noGrp="1"/>
          </p:cNvSpPr>
          <p:nvPr>
            <p:ph type="pic" idx="10"/>
          </p:nvPr>
        </p:nvSpPr>
        <p:spPr>
          <a:xfrm>
            <a:off x="4714876" y="857232"/>
            <a:ext cx="414340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4876" y="5072063"/>
            <a:ext cx="4143374" cy="571515"/>
          </a:xfrm>
        </p:spPr>
        <p:txBody>
          <a:bodyPr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28625" y="857250"/>
            <a:ext cx="407193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3200" kern="1200" baseline="0" dirty="0" smtClean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28625" y="5072074"/>
            <a:ext cx="4071937" cy="571489"/>
          </a:xfrm>
        </p:spPr>
        <p:txBody>
          <a:bodyPr rtlCol="0" anchor="b"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Образец текста</a:t>
            </a: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72560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20" y="928670"/>
            <a:ext cx="864399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57686" y="2143116"/>
            <a:ext cx="2428875" cy="20716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643188" y="0"/>
            <a:ext cx="59721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43188" y="1600200"/>
            <a:ext cx="604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7D699B-78F3-46DC-A930-9C6021C7F513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3F70A7-CE1F-4AAE-8A52-EFE772071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Segoe Scrip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7D699B-78F3-46DC-A930-9C6021C7F513}" type="datetimeFigureOut">
              <a:rPr lang="ru-RU" smtClean="0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23F70A7-CE1F-4AAE-8A52-EFE772071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6;&#1072;&#1073;&#1086;&#1095;&#1080;&#1081;%20&#1089;&#1090;&#1086;&#1083;\&#1055;&#1088;&#1077;&#1079;&#1077;&#1085;&#1090;&#1072;&#1094;&#1110;&#1111;%20&#1082;&#1083;&#1072;&#1089;&#1110;&#1074;\9-A\Muzyka_dlya_konkursov_-_Bez_slov_(get-tune.net)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/>
          </p:nvPr>
        </p:nvSpPr>
        <p:spPr>
          <a:xfrm>
            <a:off x="3110954" y="260648"/>
            <a:ext cx="6033046" cy="1227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i="1" dirty="0" smtClean="0">
                <a:solidFill>
                  <a:srgbClr val="FF3D01"/>
                </a:solidFill>
                <a:latin typeface="Segoe"/>
              </a:rPr>
              <a:t>9-</a:t>
            </a:r>
            <a:r>
              <a:rPr lang="uk-UA" sz="4800" b="1" i="1" dirty="0" smtClean="0">
                <a:solidFill>
                  <a:srgbClr val="FF3D01"/>
                </a:solidFill>
                <a:latin typeface="Segoe"/>
              </a:rPr>
              <a:t>А клас</a:t>
            </a:r>
            <a:br>
              <a:rPr lang="uk-UA" sz="4800" b="1" i="1" dirty="0" smtClean="0">
                <a:solidFill>
                  <a:srgbClr val="FF3D01"/>
                </a:solidFill>
                <a:latin typeface="Segoe"/>
              </a:rPr>
            </a:br>
            <a:r>
              <a:rPr lang="uk-UA" sz="4800" b="1" i="1" dirty="0" smtClean="0">
                <a:solidFill>
                  <a:srgbClr val="FF3D01"/>
                </a:solidFill>
                <a:latin typeface="Segoe"/>
              </a:rPr>
              <a:t>ліцею </a:t>
            </a:r>
            <a:r>
              <a:rPr lang="en-US" sz="4800" b="1" i="1" dirty="0" smtClean="0">
                <a:solidFill>
                  <a:srgbClr val="FF3D01"/>
                </a:solidFill>
                <a:latin typeface="Segoe"/>
              </a:rPr>
              <a:t>“</a:t>
            </a:r>
            <a:r>
              <a:rPr lang="uk-UA" sz="4800" b="1" i="1" dirty="0" err="1" smtClean="0">
                <a:solidFill>
                  <a:srgbClr val="FF3D01"/>
                </a:solidFill>
                <a:latin typeface="Segoe"/>
              </a:rPr>
              <a:t>Універсум</a:t>
            </a:r>
            <a:r>
              <a:rPr lang="en-US" sz="4800" b="1" i="1" dirty="0" smtClean="0">
                <a:solidFill>
                  <a:srgbClr val="FF3D01"/>
                </a:solidFill>
                <a:latin typeface="Segoe"/>
              </a:rPr>
              <a:t>”</a:t>
            </a:r>
            <a:endParaRPr lang="ru-RU" sz="4800" b="1" i="1" dirty="0" smtClean="0">
              <a:solidFill>
                <a:srgbClr val="FF3D01"/>
              </a:solidFill>
              <a:latin typeface="Segoe"/>
            </a:endParaRPr>
          </a:p>
        </p:txBody>
      </p:sp>
      <p:pic>
        <p:nvPicPr>
          <p:cNvPr id="31746" name="Picture 2" descr="http://cs315924.vk.me/v315924728/546c/NfxdgRurIe8.jpg"/>
          <p:cNvPicPr>
            <a:picLocks noChangeAspect="1" noChangeArrowheads="1"/>
          </p:cNvPicPr>
          <p:nvPr/>
        </p:nvPicPr>
        <p:blipFill>
          <a:blip r:embed="rId4" cstate="print"/>
          <a:srcRect b="14109"/>
          <a:stretch>
            <a:fillRect/>
          </a:stretch>
        </p:blipFill>
        <p:spPr bwMode="auto">
          <a:xfrm>
            <a:off x="3923927" y="1880709"/>
            <a:ext cx="4464497" cy="2988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Muzyka_dlya_konkursov_-_Bez_slov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0034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081920" cy="566738"/>
          </a:xfrm>
        </p:spPr>
        <p:txBody>
          <a:bodyPr/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Художники-дизайнери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086" name="Picture 6" descr="http://cs410616.vk.me/v410616808/82e5/AXaycJGJ1Zo.jpg"/>
          <p:cNvPicPr>
            <a:picLocks noChangeAspect="1" noChangeArrowheads="1"/>
          </p:cNvPicPr>
          <p:nvPr/>
        </p:nvPicPr>
        <p:blipFill>
          <a:blip r:embed="rId2" cstate="print"/>
          <a:srcRect l="46998" t="8952" r="38735" b="21671"/>
          <a:stretch>
            <a:fillRect/>
          </a:stretch>
        </p:blipFill>
        <p:spPr bwMode="auto">
          <a:xfrm>
            <a:off x="7236296" y="908720"/>
            <a:ext cx="1440160" cy="39604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24128" y="24208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22048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6000" b="1" dirty="0" smtClean="0">
                <a:latin typeface="Segoe Script" pitchFamily="34" charset="0"/>
                <a:ea typeface="+mj-ea"/>
                <a:cs typeface="+mj-cs"/>
              </a:rPr>
              <a:t>+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29700" name="Picture 4" descr="https://freelance.ru/img/portfolio/pics/00/0B/A6/763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97152"/>
            <a:ext cx="1224135" cy="1440160"/>
          </a:xfrm>
          <a:prstGeom prst="rect">
            <a:avLst/>
          </a:prstGeom>
          <a:noFill/>
        </p:spPr>
      </p:pic>
      <p:pic>
        <p:nvPicPr>
          <p:cNvPr id="46084" name="Picture 4" descr="http://cs416622.vk.me/v416622177/9712/WVCZ3-qSi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96752"/>
            <a:ext cx="3600400" cy="3456384"/>
          </a:xfrm>
          <a:prstGeom prst="rect">
            <a:avLst/>
          </a:prstGeom>
          <a:noFill/>
        </p:spPr>
      </p:pic>
      <p:pic>
        <p:nvPicPr>
          <p:cNvPr id="9" name="Рисунок 8" descr="Bf6YDVxwef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052736"/>
            <a:ext cx="2051719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95736" y="227687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6000" b="1" dirty="0" smtClean="0">
                <a:latin typeface="Segoe Script" pitchFamily="34" charset="0"/>
                <a:ea typeface="+mj-ea"/>
                <a:cs typeface="+mj-cs"/>
              </a:rPr>
              <a:t>+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>
          <a:xfrm>
            <a:off x="3347864" y="1052736"/>
            <a:ext cx="2664296" cy="1152128"/>
          </a:xfrm>
        </p:spPr>
        <p:txBody>
          <a:bodyPr>
            <a:normAutofit fontScale="77500" lnSpcReduction="20000"/>
          </a:bodyPr>
          <a:lstStyle/>
          <a:p>
            <a:r>
              <a:rPr lang="uk-UA" sz="23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Мілена</a:t>
            </a:r>
            <a:r>
              <a:rPr lang="uk-UA" sz="23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uk-UA" sz="23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300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</a:t>
            </a:r>
            <a:r>
              <a:rPr lang="uk-UA" sz="23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ліменко</a:t>
            </a:r>
            <a:r>
              <a:rPr lang="uk-UA" sz="23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endParaRPr lang="uk-UA" sz="21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п</a:t>
            </a:r>
            <a:r>
              <a:rPr lang="uk-U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ризер районних олімпіад з англійської мови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179512" y="908720"/>
            <a:ext cx="2808312" cy="1224136"/>
          </a:xfrm>
        </p:spPr>
        <p:txBody>
          <a:bodyPr>
            <a:normAutofit fontScale="55000" lnSpcReduction="20000"/>
          </a:bodyPr>
          <a:lstStyle/>
          <a:p>
            <a:r>
              <a:rPr lang="uk-UA" sz="33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Маргарита </a:t>
            </a:r>
          </a:p>
          <a:p>
            <a:r>
              <a:rPr lang="uk-UA" sz="33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Поляковська</a:t>
            </a:r>
            <a:r>
              <a:rPr lang="uk-UA" sz="33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endParaRPr lang="uk-UA" sz="26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uk-UA" sz="2500" dirty="0">
                <a:latin typeface="Verdana" pitchFamily="34" charset="0"/>
                <a:ea typeface="Verdana" pitchFamily="34" charset="0"/>
                <a:cs typeface="Verdana" pitchFamily="34" charset="0"/>
              </a:rPr>
              <a:t>п</a:t>
            </a:r>
            <a:r>
              <a:rPr lang="uk-UA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ризер районних олімпіад </a:t>
            </a:r>
          </a:p>
          <a:p>
            <a:pPr algn="l"/>
            <a:r>
              <a:rPr lang="uk-UA" sz="2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 математики та фізики</a:t>
            </a:r>
            <a:endParaRPr lang="ru-RU" sz="2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7704" y="260648"/>
            <a:ext cx="4857750" cy="566737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Наша </a:t>
            </a:r>
            <a:r>
              <a:rPr lang="ru-RU" b="1" i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гордість</a:t>
            </a:r>
            <a:r>
              <a:rPr lang="ru-RU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класу</a:t>
            </a:r>
            <a:r>
              <a:rPr lang="ru-RU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2800" b="1" i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7106" name="Picture 2" descr="http://cs402520.vk.me/v402520549/d4a/gErVLZ9sdhY.jpg"/>
          <p:cNvPicPr>
            <a:picLocks noChangeAspect="1" noChangeArrowheads="1"/>
          </p:cNvPicPr>
          <p:nvPr/>
        </p:nvPicPr>
        <p:blipFill>
          <a:blip r:embed="rId2" cstate="print"/>
          <a:srcRect l="13125" t="56217" r="17499" b="6639"/>
          <a:stretch>
            <a:fillRect/>
          </a:stretch>
        </p:blipFill>
        <p:spPr bwMode="auto">
          <a:xfrm>
            <a:off x="251520" y="2420888"/>
            <a:ext cx="2664296" cy="3312368"/>
          </a:xfrm>
          <a:prstGeom prst="rect">
            <a:avLst/>
          </a:prstGeom>
          <a:noFill/>
        </p:spPr>
      </p:pic>
      <p:pic>
        <p:nvPicPr>
          <p:cNvPr id="47108" name="Picture 4" descr="http://cs320422.vk.me/v320422177/6eec/xzjYXHZR5rU.jpg"/>
          <p:cNvPicPr>
            <a:picLocks noChangeAspect="1" noChangeArrowheads="1"/>
          </p:cNvPicPr>
          <p:nvPr/>
        </p:nvPicPr>
        <p:blipFill>
          <a:blip r:embed="rId3" cstate="print"/>
          <a:srcRect l="11265" t="3755" r="12385"/>
          <a:stretch>
            <a:fillRect/>
          </a:stretch>
        </p:blipFill>
        <p:spPr bwMode="auto">
          <a:xfrm>
            <a:off x="3491880" y="2492896"/>
            <a:ext cx="2520280" cy="3312368"/>
          </a:xfrm>
          <a:prstGeom prst="rect">
            <a:avLst/>
          </a:prstGeom>
          <a:noFill/>
        </p:spPr>
      </p:pic>
      <p:pic>
        <p:nvPicPr>
          <p:cNvPr id="47110" name="Picture 6" descr="http://cs411125.vk.me/v411125922/f973/uEg5i-bQjQ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420888"/>
            <a:ext cx="2448272" cy="33123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24328" y="19888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1268760"/>
            <a:ext cx="2520280" cy="122413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Ірина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Шапаренко</a:t>
            </a:r>
            <a:r>
              <a:rPr lang="uk-UA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uk-UA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призер районних олімпіад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 української мови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та літератури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674" name="Picture 2" descr="http://www.tsogu.ru/media/photos/2011/03_24/obrazovanie.jpg-t160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524000" cy="11144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764704"/>
            <a:ext cx="5793888" cy="566738"/>
          </a:xfrm>
        </p:spPr>
        <p:txBody>
          <a:bodyPr/>
          <a:lstStyle/>
          <a:p>
            <a:r>
              <a:rPr lang="uk-UA" sz="2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Призер МАН міського етапу</a:t>
            </a:r>
            <a:br>
              <a:rPr lang="uk-UA" sz="2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 біології</a:t>
            </a:r>
            <a:endParaRPr lang="ru-RU" sz="28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 descr="http://cs312219.vk.me/v312219922/6362/BBYCOugpFQ4.jpg"/>
          <p:cNvPicPr>
            <a:picLocks noChangeAspect="1" noChangeArrowheads="1"/>
          </p:cNvPicPr>
          <p:nvPr/>
        </p:nvPicPr>
        <p:blipFill>
          <a:blip r:embed="rId2" cstate="print"/>
          <a:srcRect l="24040" t="15368" r="36142" b="10586"/>
          <a:stretch>
            <a:fillRect/>
          </a:stretch>
        </p:blipFill>
        <p:spPr bwMode="auto">
          <a:xfrm>
            <a:off x="2483768" y="1628800"/>
            <a:ext cx="2736304" cy="38164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32240" y="2276872"/>
            <a:ext cx="576064" cy="43204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2060848"/>
            <a:ext cx="1706488" cy="122413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Ірина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Шапаренко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3861048"/>
            <a:ext cx="1922512" cy="105841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3861048"/>
            <a:ext cx="252028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Вітаємо!!!!!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7650" name="Picture 2" descr="http://www.tsogu.ru/media/photos/2011/03_24/obrazovanie.jpg-t16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1524000" cy="13030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F:\фото класу\9-A\Гоша\DSC_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76672"/>
            <a:ext cx="3347864" cy="26642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72560" cy="566738"/>
          </a:xfrm>
        </p:spPr>
        <p:txBody>
          <a:bodyPr/>
          <a:lstStyle/>
          <a:p>
            <a:r>
              <a:rPr lang="uk-UA" sz="3600" b="1" dirty="0" smtClean="0">
                <a:solidFill>
                  <a:srgbClr val="FF0000"/>
                </a:solidFill>
                <a:latin typeface="Segoe"/>
              </a:rPr>
              <a:t>Наш чемпіон </a:t>
            </a:r>
            <a:endParaRPr lang="ru-RU" sz="3600" b="1" dirty="0">
              <a:solidFill>
                <a:srgbClr val="FF0000"/>
              </a:solidFill>
              <a:latin typeface="Segoe"/>
            </a:endParaRPr>
          </a:p>
        </p:txBody>
      </p:sp>
      <p:pic>
        <p:nvPicPr>
          <p:cNvPr id="1026" name="Picture 2" descr="F:\фото класу\9-A\Гоша\DSC_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3"/>
            <a:ext cx="2987824" cy="2151250"/>
          </a:xfrm>
          <a:prstGeom prst="rect">
            <a:avLst/>
          </a:prstGeom>
          <a:noFill/>
        </p:spPr>
      </p:pic>
      <p:pic>
        <p:nvPicPr>
          <p:cNvPr id="1027" name="Picture 3" descr="F:\фото класу\9-A\Гоша\DSC_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3131840" cy="1992779"/>
          </a:xfrm>
          <a:prstGeom prst="rect">
            <a:avLst/>
          </a:prstGeom>
          <a:noFill/>
        </p:spPr>
      </p:pic>
      <p:pic>
        <p:nvPicPr>
          <p:cNvPr id="1028" name="Picture 4" descr="F:\фото класу\9-A\Гоша\DSC_0530.JPG"/>
          <p:cNvPicPr>
            <a:picLocks noChangeAspect="1" noChangeArrowheads="1"/>
          </p:cNvPicPr>
          <p:nvPr/>
        </p:nvPicPr>
        <p:blipFill>
          <a:blip r:embed="rId5" cstate="print"/>
          <a:srcRect l="14894" r="4254"/>
          <a:stretch>
            <a:fillRect/>
          </a:stretch>
        </p:blipFill>
        <p:spPr bwMode="auto">
          <a:xfrm>
            <a:off x="2928926" y="476672"/>
            <a:ext cx="3227250" cy="2664296"/>
          </a:xfrm>
          <a:prstGeom prst="rect">
            <a:avLst/>
          </a:prstGeom>
          <a:noFill/>
        </p:spPr>
      </p:pic>
      <p:pic>
        <p:nvPicPr>
          <p:cNvPr id="1032" name="Picture 8" descr="F:\фото класу\9-A\Гоша\DSC_3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1"/>
            <a:ext cx="3169810" cy="2348880"/>
          </a:xfrm>
          <a:prstGeom prst="rect">
            <a:avLst/>
          </a:prstGeom>
          <a:noFill/>
        </p:spPr>
      </p:pic>
      <p:pic>
        <p:nvPicPr>
          <p:cNvPr id="1033" name="Picture 9" descr="F:\фото класу\9-A\Гоша\DSC_38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3" y="3140968"/>
            <a:ext cx="4283968" cy="3717032"/>
          </a:xfrm>
          <a:prstGeom prst="rect">
            <a:avLst/>
          </a:prstGeom>
          <a:noFill/>
        </p:spPr>
      </p:pic>
      <p:pic>
        <p:nvPicPr>
          <p:cNvPr id="1034" name="Picture 10" descr="F:\фото класу\9-A\Гоша\DSC_38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3140968"/>
            <a:ext cx="3816424" cy="371703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F:\фото класу\9-A\Гоша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572001" cy="3429000"/>
          </a:xfrm>
          <a:prstGeom prst="rect">
            <a:avLst/>
          </a:prstGeom>
          <a:noFill/>
        </p:spPr>
      </p:pic>
      <p:pic>
        <p:nvPicPr>
          <p:cNvPr id="5" name="Picture 7" descr="F:\фото класу\9-A\Гоша\DSC_3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3491880" cy="2952328"/>
          </a:xfrm>
          <a:prstGeom prst="rect">
            <a:avLst/>
          </a:prstGeom>
          <a:noFill/>
        </p:spPr>
      </p:pic>
      <p:pic>
        <p:nvPicPr>
          <p:cNvPr id="6" name="Picture 6" descr="F:\фото класу\9-A\Гоша\DSC_3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429000"/>
            <a:ext cx="3357586" cy="2643206"/>
          </a:xfrm>
          <a:prstGeom prst="rect">
            <a:avLst/>
          </a:prstGeom>
          <a:noFill/>
        </p:spPr>
      </p:pic>
      <p:pic>
        <p:nvPicPr>
          <p:cNvPr id="2050" name="Picture 2" descr="F:\фото класу\9-A\Гоша\DSC_3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429000"/>
            <a:ext cx="2857488" cy="2643182"/>
          </a:xfrm>
          <a:prstGeom prst="rect">
            <a:avLst/>
          </a:prstGeom>
          <a:noFill/>
        </p:spPr>
      </p:pic>
      <p:pic>
        <p:nvPicPr>
          <p:cNvPr id="18433" name="Picture 1" descr="F:\фото класу\9-A\DSC016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3" y="0"/>
            <a:ext cx="2843808" cy="3501008"/>
          </a:xfrm>
          <a:prstGeom prst="rect">
            <a:avLst/>
          </a:prstGeom>
          <a:noFill/>
        </p:spPr>
      </p:pic>
      <p:pic>
        <p:nvPicPr>
          <p:cNvPr id="18434" name="Picture 2" descr="F:\фото класу\9-A\DSC01609.JPG"/>
          <p:cNvPicPr>
            <a:picLocks noChangeAspect="1" noChangeArrowheads="1"/>
          </p:cNvPicPr>
          <p:nvPr/>
        </p:nvPicPr>
        <p:blipFill>
          <a:blip r:embed="rId7" cstate="print"/>
          <a:srcRect l="16925" t="17450" r="21650"/>
          <a:stretch>
            <a:fillRect/>
          </a:stretch>
        </p:blipFill>
        <p:spPr bwMode="auto">
          <a:xfrm>
            <a:off x="0" y="0"/>
            <a:ext cx="3491880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latin typeface="Segoe Print" pitchFamily="2" charset="0"/>
              </a:rPr>
              <a:t>Його улюблена гра - РЕГБІ</a:t>
            </a:r>
            <a:endParaRPr lang="ru-RU" sz="28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5058" name="Picture 2" descr="F:\фото класу\9-A\Марк\_DSC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052736"/>
            <a:ext cx="360040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latin typeface="Segoe"/>
              </a:rPr>
              <a:t>Справжня зірка класу та ліцею</a:t>
            </a:r>
            <a:endParaRPr lang="uk-UA" sz="2800" b="1" dirty="0">
              <a:solidFill>
                <a:srgbClr val="FF0000"/>
              </a:solidFill>
              <a:latin typeface="Segoe"/>
            </a:endParaRPr>
          </a:p>
        </p:txBody>
      </p:sp>
      <p:pic>
        <p:nvPicPr>
          <p:cNvPr id="4" name="Picture 4" descr="http://cs425331.vk.me/v425331543/33d3/4s53e_51y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124744"/>
            <a:ext cx="1656184" cy="4320480"/>
          </a:xfrm>
          <a:prstGeom prst="rect">
            <a:avLst/>
          </a:prstGeom>
          <a:noFill/>
        </p:spPr>
      </p:pic>
      <p:pic>
        <p:nvPicPr>
          <p:cNvPr id="1026" name="Picture 2" descr="F:\DSC00768.JPG"/>
          <p:cNvPicPr>
            <a:picLocks noChangeAspect="1" noChangeArrowheads="1"/>
          </p:cNvPicPr>
          <p:nvPr/>
        </p:nvPicPr>
        <p:blipFill>
          <a:blip r:embed="rId3" cstate="print"/>
          <a:srcRect l="23225" t="26900" r="21650"/>
          <a:stretch>
            <a:fillRect/>
          </a:stretch>
        </p:blipFill>
        <p:spPr bwMode="auto">
          <a:xfrm>
            <a:off x="5436095" y="3689648"/>
            <a:ext cx="3707905" cy="3168352"/>
          </a:xfrm>
          <a:prstGeom prst="rect">
            <a:avLst/>
          </a:prstGeom>
          <a:noFill/>
        </p:spPr>
      </p:pic>
      <p:pic>
        <p:nvPicPr>
          <p:cNvPr id="1027" name="Picture 3" descr="F:\DSC02165.JPG"/>
          <p:cNvPicPr>
            <a:picLocks noChangeAspect="1" noChangeArrowheads="1"/>
          </p:cNvPicPr>
          <p:nvPr/>
        </p:nvPicPr>
        <p:blipFill>
          <a:blip r:embed="rId4" cstate="print"/>
          <a:srcRect l="33463" t="13251" r="12200"/>
          <a:stretch>
            <a:fillRect/>
          </a:stretch>
        </p:blipFill>
        <p:spPr bwMode="auto">
          <a:xfrm>
            <a:off x="0" y="3212976"/>
            <a:ext cx="3419872" cy="3645024"/>
          </a:xfrm>
          <a:prstGeom prst="rect">
            <a:avLst/>
          </a:prstGeom>
          <a:noFill/>
        </p:spPr>
      </p:pic>
      <p:pic>
        <p:nvPicPr>
          <p:cNvPr id="1028" name="Picture 4" descr="F:\DSC07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3419872" cy="2564904"/>
          </a:xfrm>
          <a:prstGeom prst="rect">
            <a:avLst/>
          </a:prstGeom>
          <a:noFill/>
        </p:spPr>
      </p:pic>
      <p:pic>
        <p:nvPicPr>
          <p:cNvPr id="1029" name="Picture 5" descr="F:\DSC09349.JPG"/>
          <p:cNvPicPr>
            <a:picLocks noChangeAspect="1" noChangeArrowheads="1"/>
          </p:cNvPicPr>
          <p:nvPr/>
        </p:nvPicPr>
        <p:blipFill>
          <a:blip r:embed="rId6" cstate="print"/>
          <a:srcRect l="7476" r="12988"/>
          <a:stretch>
            <a:fillRect/>
          </a:stretch>
        </p:blipFill>
        <p:spPr bwMode="auto">
          <a:xfrm>
            <a:off x="5436096" y="764704"/>
            <a:ext cx="370790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cs540108.vk.me/c607323/v607323327/40db/cbckJDjuGZk.jpg"/>
          <p:cNvPicPr>
            <a:picLocks noChangeAspect="1" noChangeArrowheads="1"/>
          </p:cNvPicPr>
          <p:nvPr/>
        </p:nvPicPr>
        <p:blipFill>
          <a:blip r:embed="rId2" cstate="print"/>
          <a:srcRect l="1890" t="22201" r="5501"/>
          <a:stretch>
            <a:fillRect/>
          </a:stretch>
        </p:blipFill>
        <p:spPr bwMode="auto">
          <a:xfrm>
            <a:off x="0" y="548680"/>
            <a:ext cx="464400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http://cs540108.vk.me/c607323/v607323327/40f1/CncOaHAum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6" descr="http://cs540108.vk.me/c607323/v607323327/40ea/9NfIo8s7kT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284380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ttp://cs540108.vk.me/c607323/v607323327/40e3/h8t8XOWgim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429000"/>
            <a:ext cx="363589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3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 нього танці – сенс життя</a:t>
            </a:r>
            <a:endParaRPr lang="ru-RU" sz="2800" b="1" dirty="0">
              <a:solidFill>
                <a:srgbClr val="FF3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 descr="http://cs424627.vk.me/v424627066/11b0/zAamwPdd8R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401616"/>
            <a:ext cx="273630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latin typeface="Segoe UI Semibold" pitchFamily="34" charset="0"/>
              </a:rPr>
              <a:t>Наша Іра про коней знає все</a:t>
            </a:r>
            <a:endParaRPr lang="ru-RU" sz="2800" b="1" dirty="0">
              <a:solidFill>
                <a:srgbClr val="FF0000"/>
              </a:solidFill>
              <a:latin typeface="Segoe UI Semibold" pitchFamily="34" charset="0"/>
            </a:endParaRPr>
          </a:p>
        </p:txBody>
      </p:sp>
      <p:pic>
        <p:nvPicPr>
          <p:cNvPr id="3" name="Рисунок 2" descr="BkESPY5NL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848872" cy="5089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9346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 </a:t>
            </a:r>
            <a:r>
              <a:rPr lang="uk-UA" sz="2400" b="1" dirty="0" smtClean="0">
                <a:solidFill>
                  <a:srgbClr val="FFFF00"/>
                </a:solidFill>
              </a:rPr>
              <a:t>Я дуже люблю кінний спорт та коней.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Професійно займаюся лише рік, але з конями вже 3 роки.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F:\фото класу\8-А\DSC08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84984"/>
            <a:ext cx="3851920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332656"/>
            <a:ext cx="8572560" cy="566738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Живеться у нашій шкільній родині</a:t>
            </a:r>
            <a:b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rgbClr val="FF0000"/>
                </a:solidFill>
                <a:latin typeface="Arial Black" pitchFamily="34" charset="0"/>
              </a:rPr>
              <a:t> цікаво та весело!!!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cs617423.vk.me/v617423344/50cf/INK1w3FgZ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820217"/>
            <a:ext cx="3754106" cy="23861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F:\9-A\DSC03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3071802" cy="2428322"/>
          </a:xfrm>
          <a:prstGeom prst="rect">
            <a:avLst/>
          </a:prstGeom>
          <a:noFill/>
        </p:spPr>
      </p:pic>
      <p:pic>
        <p:nvPicPr>
          <p:cNvPr id="4099" name="Picture 3" descr="F:\9-A\IMG_2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3059832" cy="2520280"/>
          </a:xfrm>
          <a:prstGeom prst="rect">
            <a:avLst/>
          </a:prstGeom>
          <a:noFill/>
        </p:spPr>
      </p:pic>
      <p:pic>
        <p:nvPicPr>
          <p:cNvPr id="14338" name="Picture 2" descr="http://cs617423.vk.me/v617423344/50c6/yB5owtE_Ce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356992"/>
            <a:ext cx="3024336" cy="2520280"/>
          </a:xfrm>
          <a:prstGeom prst="rect">
            <a:avLst/>
          </a:prstGeom>
          <a:noFill/>
        </p:spPr>
      </p:pic>
      <p:pic>
        <p:nvPicPr>
          <p:cNvPr id="4100" name="Picture 4" descr="F:\9-A\IMG_2176.JPG"/>
          <p:cNvPicPr>
            <a:picLocks noChangeAspect="1" noChangeArrowheads="1"/>
          </p:cNvPicPr>
          <p:nvPr/>
        </p:nvPicPr>
        <p:blipFill>
          <a:blip r:embed="rId7" cstate="print"/>
          <a:srcRect l="16406"/>
          <a:stretch>
            <a:fillRect/>
          </a:stretch>
        </p:blipFill>
        <p:spPr bwMode="auto">
          <a:xfrm>
            <a:off x="2843808" y="928670"/>
            <a:ext cx="3024336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286250" y="4437112"/>
            <a:ext cx="4857750" cy="566738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FF0000"/>
                </a:solidFill>
                <a:latin typeface="Segoe Script"/>
                <a:cs typeface="Aharoni" pitchFamily="2" charset="-79"/>
              </a:rPr>
              <a:t>Наш улюблений</a:t>
            </a:r>
            <a:br>
              <a:rPr lang="uk-UA" sz="3200" b="1" dirty="0" smtClean="0">
                <a:solidFill>
                  <a:srgbClr val="FF0000"/>
                </a:solidFill>
                <a:latin typeface="Segoe Script"/>
                <a:cs typeface="Aharoni" pitchFamily="2" charset="-79"/>
              </a:rPr>
            </a:br>
            <a:r>
              <a:rPr lang="uk-UA" sz="3200" b="1" dirty="0" smtClean="0">
                <a:solidFill>
                  <a:srgbClr val="FF0000"/>
                </a:solidFill>
                <a:latin typeface="Segoe Script"/>
                <a:cs typeface="Aharoni" pitchFamily="2" charset="-79"/>
              </a:rPr>
              <a:t>куратор</a:t>
            </a:r>
            <a:br>
              <a:rPr lang="uk-UA" sz="3200" b="1" dirty="0" smtClean="0">
                <a:solidFill>
                  <a:srgbClr val="FF0000"/>
                </a:solidFill>
                <a:latin typeface="Segoe Script"/>
                <a:cs typeface="Aharoni" pitchFamily="2" charset="-79"/>
              </a:rPr>
            </a:br>
            <a:r>
              <a:rPr lang="uk-UA" sz="3200" b="1" dirty="0" smtClean="0">
                <a:solidFill>
                  <a:srgbClr val="FF0000"/>
                </a:solidFill>
                <a:latin typeface="Segoe Script"/>
                <a:cs typeface="Aharoni" pitchFamily="2" charset="-79"/>
              </a:rPr>
              <a:t>Віта Іванівна</a:t>
            </a:r>
            <a:endParaRPr lang="ru-RU" sz="2800" b="1" dirty="0" smtClean="0">
              <a:solidFill>
                <a:srgbClr val="FF0000"/>
              </a:solidFill>
              <a:latin typeface="Segoe Script"/>
              <a:cs typeface="Aharoni" pitchFamily="2" charset="-79"/>
            </a:endParaRPr>
          </a:p>
        </p:txBody>
      </p:sp>
      <p:pic>
        <p:nvPicPr>
          <p:cNvPr id="12292" name="Picture 12" descr="ANTN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764704"/>
            <a:ext cx="23050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cs309220.vk.me/v309220728/7c2e/Q6wxUHj2_HU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28337" t="31986" r="38024" b="48096"/>
          <a:stretch>
            <a:fillRect/>
          </a:stretch>
        </p:blipFill>
        <p:spPr bwMode="auto">
          <a:xfrm>
            <a:off x="1403648" y="1268760"/>
            <a:ext cx="280831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72560" cy="566738"/>
          </a:xfrm>
        </p:spPr>
        <p:txBody>
          <a:bodyPr/>
          <a:lstStyle/>
          <a:p>
            <a:endParaRPr lang="ru-RU"/>
          </a:p>
        </p:txBody>
      </p:sp>
      <p:pic>
        <p:nvPicPr>
          <p:cNvPr id="53250" name="Picture 2" descr="http://cs322528.vk.me/v322528327/432e/40LQg_My1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0361" y="0"/>
            <a:ext cx="3243639" cy="3068960"/>
          </a:xfrm>
          <a:prstGeom prst="rect">
            <a:avLst/>
          </a:prstGeom>
          <a:noFill/>
        </p:spPr>
      </p:pic>
      <p:pic>
        <p:nvPicPr>
          <p:cNvPr id="2051" name="Picture 3" descr="F:\9-A\Сайт\DSC02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0"/>
            <a:ext cx="3143240" cy="3047846"/>
          </a:xfrm>
          <a:prstGeom prst="rect">
            <a:avLst/>
          </a:prstGeom>
          <a:noFill/>
        </p:spPr>
      </p:pic>
      <p:pic>
        <p:nvPicPr>
          <p:cNvPr id="2053" name="Picture 5" descr="F:\9-A\DSC0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28926" cy="311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F:\9-A\DSC02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96952"/>
            <a:ext cx="3923928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 descr="F:\9-A\DSC00545.JPG"/>
          <p:cNvPicPr>
            <a:picLocks noChangeAspect="1" noChangeArrowheads="1"/>
          </p:cNvPicPr>
          <p:nvPr/>
        </p:nvPicPr>
        <p:blipFill>
          <a:blip r:embed="rId6" cstate="print"/>
          <a:srcRect l="22656"/>
          <a:stretch>
            <a:fillRect/>
          </a:stretch>
        </p:blipFill>
        <p:spPr bwMode="auto">
          <a:xfrm>
            <a:off x="4355976" y="2996952"/>
            <a:ext cx="3995936" cy="3000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8572560" cy="566738"/>
          </a:xfrm>
        </p:spPr>
        <p:txBody>
          <a:bodyPr/>
          <a:lstStyle/>
          <a:p>
            <a:r>
              <a:rPr lang="uk-UA" sz="3200" b="1" dirty="0" smtClean="0">
                <a:solidFill>
                  <a:srgbClr val="FF0000"/>
                </a:solidFill>
                <a:latin typeface="Segoe"/>
              </a:rPr>
              <a:t>Життя в ліцеї – суцільне свято!</a:t>
            </a:r>
            <a:endParaRPr lang="ru-RU" sz="3200" b="1" dirty="0">
              <a:solidFill>
                <a:srgbClr val="FF0000"/>
              </a:solidFill>
              <a:latin typeface="Segoe"/>
            </a:endParaRPr>
          </a:p>
        </p:txBody>
      </p:sp>
      <p:pic>
        <p:nvPicPr>
          <p:cNvPr id="52225" name="Picture 1" descr="F:\фото класу\7 ноября\EjraZtgAF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48680"/>
            <a:ext cx="19442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2" descr="F:\фото класу\7 ноября\p_IN6mXprSc.jpg"/>
          <p:cNvPicPr>
            <a:picLocks noChangeAspect="1" noChangeArrowheads="1"/>
          </p:cNvPicPr>
          <p:nvPr/>
        </p:nvPicPr>
        <p:blipFill>
          <a:blip r:embed="rId3" cstate="print"/>
          <a:srcRect l="20471" r="43780"/>
          <a:stretch>
            <a:fillRect/>
          </a:stretch>
        </p:blipFill>
        <p:spPr bwMode="auto">
          <a:xfrm>
            <a:off x="323528" y="514390"/>
            <a:ext cx="1800200" cy="291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44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785794"/>
            <a:ext cx="4608512" cy="257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0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573016"/>
            <a:ext cx="3384376" cy="224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0252.JPG"/>
          <p:cNvPicPr>
            <a:picLocks noGrp="1" noChangeAspect="1"/>
          </p:cNvPicPr>
          <p:nvPr>
            <p:ph type="pic"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3645024"/>
            <a:ext cx="309634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9-A\DSC_0466.JPG"/>
          <p:cNvPicPr>
            <a:picLocks noChangeAspect="1" noChangeArrowheads="1"/>
          </p:cNvPicPr>
          <p:nvPr/>
        </p:nvPicPr>
        <p:blipFill>
          <a:blip r:embed="rId7" cstate="print"/>
          <a:srcRect l="24219" r="34375"/>
          <a:stretch>
            <a:fillRect/>
          </a:stretch>
        </p:blipFill>
        <p:spPr bwMode="auto">
          <a:xfrm>
            <a:off x="3428992" y="3500438"/>
            <a:ext cx="1928826" cy="247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Неповторні  моменти </a:t>
            </a:r>
            <a:b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Segoe Print" pitchFamily="2" charset="0"/>
              </a:rPr>
              <a:t>нашого класного життя</a:t>
            </a:r>
            <a:endParaRPr lang="ru-RU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4" name="Рисунок 3" descr="IMG_5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64704"/>
            <a:ext cx="4189556" cy="2880320"/>
          </a:xfrm>
          <a:prstGeom prst="rect">
            <a:avLst/>
          </a:prstGeom>
        </p:spPr>
      </p:pic>
      <p:pic>
        <p:nvPicPr>
          <p:cNvPr id="54274" name="Picture 2" descr="http://cs416622.vk.me/v416622177/978b/ebYM48RfL2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2843808" cy="2060848"/>
          </a:xfrm>
          <a:prstGeom prst="rect">
            <a:avLst/>
          </a:prstGeom>
          <a:noFill/>
        </p:spPr>
      </p:pic>
      <p:pic>
        <p:nvPicPr>
          <p:cNvPr id="54276" name="Picture 4" descr="http://cs402930.vk.me/v402930728/70e2/cG4OSpYGf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2843808" cy="2232248"/>
          </a:xfrm>
          <a:prstGeom prst="rect">
            <a:avLst/>
          </a:prstGeom>
          <a:noFill/>
        </p:spPr>
      </p:pic>
      <p:pic>
        <p:nvPicPr>
          <p:cNvPr id="54278" name="Picture 6" descr="http://cs302102.vk.me/v302102728/562a/MDZhc-VCO-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6952"/>
            <a:ext cx="2843808" cy="1801937"/>
          </a:xfrm>
          <a:prstGeom prst="rect">
            <a:avLst/>
          </a:prstGeom>
          <a:noFill/>
        </p:spPr>
      </p:pic>
      <p:pic>
        <p:nvPicPr>
          <p:cNvPr id="9" name="Рисунок 8" descr="IMG_52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7" y="764704"/>
            <a:ext cx="2987824" cy="2808312"/>
          </a:xfrm>
          <a:prstGeom prst="rect">
            <a:avLst/>
          </a:prstGeom>
        </p:spPr>
      </p:pic>
      <p:pic>
        <p:nvPicPr>
          <p:cNvPr id="11265" name="Picture 1" descr="F:\фото класу\9-A\DSC02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645024"/>
            <a:ext cx="3456384" cy="2448272"/>
          </a:xfrm>
          <a:prstGeom prst="rect">
            <a:avLst/>
          </a:prstGeom>
          <a:noFill/>
        </p:spPr>
      </p:pic>
      <p:pic>
        <p:nvPicPr>
          <p:cNvPr id="54280" name="Picture 8" descr="http://cs402930.vk.me/v402930728/7133/wTHnAHZu9B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501008"/>
            <a:ext cx="3419873" cy="33569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  <a:latin typeface="Segoe Print" pitchFamily="2" charset="0"/>
              </a:rPr>
              <a:t>Так ми весело проводимо перерви</a:t>
            </a:r>
            <a:endParaRPr lang="ru-RU" sz="28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034" name="Picture 2" descr="http://cs617423.vk.me/v617423344/585a/9hiC5jLdc5U.jpg"/>
          <p:cNvPicPr>
            <a:picLocks noChangeAspect="1" noChangeArrowheads="1"/>
          </p:cNvPicPr>
          <p:nvPr/>
        </p:nvPicPr>
        <p:blipFill>
          <a:blip r:embed="rId2" cstate="print"/>
          <a:srcRect t="53176" r="46844"/>
          <a:stretch>
            <a:fillRect/>
          </a:stretch>
        </p:blipFill>
        <p:spPr bwMode="auto">
          <a:xfrm>
            <a:off x="2339752" y="476672"/>
            <a:ext cx="4150067" cy="2736304"/>
          </a:xfrm>
          <a:prstGeom prst="rect">
            <a:avLst/>
          </a:prstGeom>
          <a:noFill/>
        </p:spPr>
      </p:pic>
      <p:pic>
        <p:nvPicPr>
          <p:cNvPr id="44038" name="Picture 6" descr="http://cs617423.vk.me/v617423344/581e/5xXn0l4pSfk.jpg"/>
          <p:cNvPicPr>
            <a:picLocks noChangeAspect="1" noChangeArrowheads="1"/>
          </p:cNvPicPr>
          <p:nvPr/>
        </p:nvPicPr>
        <p:blipFill>
          <a:blip r:embed="rId3" cstate="print"/>
          <a:srcRect r="17613"/>
          <a:stretch>
            <a:fillRect/>
          </a:stretch>
        </p:blipFill>
        <p:spPr bwMode="auto">
          <a:xfrm>
            <a:off x="6444208" y="476672"/>
            <a:ext cx="2699792" cy="2664296"/>
          </a:xfrm>
          <a:prstGeom prst="rect">
            <a:avLst/>
          </a:prstGeom>
          <a:noFill/>
        </p:spPr>
      </p:pic>
      <p:pic>
        <p:nvPicPr>
          <p:cNvPr id="44040" name="Picture 8" descr="http://cs617423.vk.me/v617423344/5846/1GDAT3vTgeE.jpg"/>
          <p:cNvPicPr>
            <a:picLocks noChangeAspect="1" noChangeArrowheads="1"/>
          </p:cNvPicPr>
          <p:nvPr/>
        </p:nvPicPr>
        <p:blipFill>
          <a:blip r:embed="rId4" cstate="print"/>
          <a:srcRect l="26578"/>
          <a:stretch>
            <a:fillRect/>
          </a:stretch>
        </p:blipFill>
        <p:spPr bwMode="auto">
          <a:xfrm>
            <a:off x="3419872" y="3212976"/>
            <a:ext cx="3024336" cy="2880320"/>
          </a:xfrm>
          <a:prstGeom prst="rect">
            <a:avLst/>
          </a:prstGeom>
          <a:noFill/>
        </p:spPr>
      </p:pic>
      <p:pic>
        <p:nvPicPr>
          <p:cNvPr id="44042" name="Picture 10" descr="http://cs617423.vk.me/v617423344/5850/EDeXPzs-llw.jpg"/>
          <p:cNvPicPr>
            <a:picLocks noChangeAspect="1" noChangeArrowheads="1"/>
          </p:cNvPicPr>
          <p:nvPr/>
        </p:nvPicPr>
        <p:blipFill>
          <a:blip r:embed="rId5" cstate="print"/>
          <a:srcRect r="36804"/>
          <a:stretch>
            <a:fillRect/>
          </a:stretch>
        </p:blipFill>
        <p:spPr bwMode="auto">
          <a:xfrm>
            <a:off x="6407696" y="3140968"/>
            <a:ext cx="2736304" cy="2952328"/>
          </a:xfrm>
          <a:prstGeom prst="rect">
            <a:avLst/>
          </a:prstGeom>
          <a:noFill/>
        </p:spPr>
      </p:pic>
      <p:pic>
        <p:nvPicPr>
          <p:cNvPr id="44044" name="Picture 12" descr="http://cs617423.vk.me/v617423344/57ce/zlSf2mViDGw.jpg"/>
          <p:cNvPicPr>
            <a:picLocks noChangeAspect="1" noChangeArrowheads="1"/>
          </p:cNvPicPr>
          <p:nvPr/>
        </p:nvPicPr>
        <p:blipFill>
          <a:blip r:embed="rId6" cstate="print"/>
          <a:srcRect l="17787" b="2942"/>
          <a:stretch>
            <a:fillRect/>
          </a:stretch>
        </p:blipFill>
        <p:spPr bwMode="auto">
          <a:xfrm>
            <a:off x="0" y="3212976"/>
            <a:ext cx="3480574" cy="2880320"/>
          </a:xfrm>
          <a:prstGeom prst="rect">
            <a:avLst/>
          </a:prstGeom>
          <a:noFill/>
        </p:spPr>
      </p:pic>
      <p:pic>
        <p:nvPicPr>
          <p:cNvPr id="44046" name="Picture 14" descr="http://cs617423.vk.me/v617423344/5832/a9YoIIY6gis.jpg"/>
          <p:cNvPicPr>
            <a:picLocks noChangeAspect="1" noChangeArrowheads="1"/>
          </p:cNvPicPr>
          <p:nvPr/>
        </p:nvPicPr>
        <p:blipFill>
          <a:blip r:embed="rId7" cstate="print"/>
          <a:srcRect l="15356" r="7864" b="14032"/>
          <a:stretch>
            <a:fillRect/>
          </a:stretch>
        </p:blipFill>
        <p:spPr bwMode="auto">
          <a:xfrm>
            <a:off x="0" y="476672"/>
            <a:ext cx="349188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572560" cy="566738"/>
          </a:xfrm>
        </p:spPr>
        <p:txBody>
          <a:bodyPr/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Arial Black" pitchFamily="34" charset="0"/>
              </a:rPr>
              <a:t>Ми дуже любимо подорожувати</a:t>
            </a:r>
            <a:endParaRPr lang="ru-RU" sz="28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645333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5943600"/>
            <a:ext cx="5256584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949280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Segoe Print" pitchFamily="2" charset="0"/>
              </a:rPr>
              <a:t>Наша допитливість привела нас до міста Лева</a:t>
            </a:r>
            <a:endParaRPr lang="ru-RU" sz="3200" b="1" dirty="0">
              <a:latin typeface="Segoe Print" pitchFamily="2" charset="0"/>
            </a:endParaRPr>
          </a:p>
        </p:txBody>
      </p:sp>
      <p:pic>
        <p:nvPicPr>
          <p:cNvPr id="7" name="Рисунок 6" descr="IMG_5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908720"/>
            <a:ext cx="3528392" cy="2459170"/>
          </a:xfrm>
          <a:prstGeom prst="rect">
            <a:avLst/>
          </a:prstGeom>
        </p:spPr>
      </p:pic>
      <p:pic>
        <p:nvPicPr>
          <p:cNvPr id="8" name="Рисунок 7" descr="IMG_6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97133" y="1439771"/>
            <a:ext cx="3761893" cy="2699792"/>
          </a:xfrm>
          <a:prstGeom prst="rect">
            <a:avLst/>
          </a:prstGeom>
        </p:spPr>
      </p:pic>
      <p:pic>
        <p:nvPicPr>
          <p:cNvPr id="9" name="Рисунок 8" descr="IMG_5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986882" y="2075114"/>
            <a:ext cx="4896546" cy="2563757"/>
          </a:xfrm>
          <a:prstGeom prst="rect">
            <a:avLst/>
          </a:prstGeom>
        </p:spPr>
      </p:pic>
      <p:pic>
        <p:nvPicPr>
          <p:cNvPr id="55298" name="Picture 2" descr="http://cs302102.vk.me/v302102728/568e/QVBwVx3Kx5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212976"/>
            <a:ext cx="1944216" cy="2664296"/>
          </a:xfrm>
          <a:prstGeom prst="rect">
            <a:avLst/>
          </a:prstGeom>
          <a:noFill/>
        </p:spPr>
      </p:pic>
      <p:pic>
        <p:nvPicPr>
          <p:cNvPr id="55300" name="Picture 4" descr="http://cs302102.vk.me/v302102728/5620/pAV7V9nLzu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221088"/>
            <a:ext cx="2403577" cy="1801938"/>
          </a:xfrm>
          <a:prstGeom prst="rect">
            <a:avLst/>
          </a:prstGeom>
          <a:noFill/>
        </p:spPr>
      </p:pic>
      <p:pic>
        <p:nvPicPr>
          <p:cNvPr id="10" name="Рисунок 9" descr="IMG_58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296810" y="3560174"/>
            <a:ext cx="2710620" cy="20162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9" descr="F:\фото класу\Камянець-Подільський\IMG_8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3059832" cy="19168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572560" cy="566738"/>
          </a:xfrm>
        </p:spPr>
        <p:txBody>
          <a:bodyPr/>
          <a:lstStyle/>
          <a:p>
            <a:r>
              <a:rPr lang="uk-UA" sz="3600" b="1" dirty="0" err="1" smtClean="0">
                <a:solidFill>
                  <a:srgbClr val="FFFF00"/>
                </a:solidFill>
              </a:rPr>
              <a:t>Кам</a:t>
            </a:r>
            <a:r>
              <a:rPr lang="en-US" sz="3600" b="1" dirty="0" smtClean="0">
                <a:solidFill>
                  <a:srgbClr val="FFFF00"/>
                </a:solidFill>
                <a:latin typeface="Rockwell" pitchFamily="18" charset="0"/>
              </a:rPr>
              <a:t>’</a:t>
            </a:r>
            <a:r>
              <a:rPr lang="uk-UA" sz="3600" b="1" dirty="0" err="1" smtClean="0">
                <a:solidFill>
                  <a:srgbClr val="FFFF00"/>
                </a:solidFill>
              </a:rPr>
              <a:t>янець</a:t>
            </a:r>
            <a:r>
              <a:rPr lang="uk-UA" sz="3600" b="1" dirty="0" smtClean="0">
                <a:solidFill>
                  <a:srgbClr val="FFFF00"/>
                </a:solidFill>
              </a:rPr>
              <a:t> - Подільський</a:t>
            </a:r>
            <a:endParaRPr lang="ru-RU" sz="3600" b="1" dirty="0"/>
          </a:p>
        </p:txBody>
      </p:sp>
      <p:pic>
        <p:nvPicPr>
          <p:cNvPr id="56322" name="Picture 2" descr="F:\фото класу\Камянець-Подільський\IMG_7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0"/>
            <a:ext cx="3096344" cy="1844824"/>
          </a:xfrm>
          <a:prstGeom prst="rect">
            <a:avLst/>
          </a:prstGeom>
          <a:noFill/>
        </p:spPr>
      </p:pic>
      <p:pic>
        <p:nvPicPr>
          <p:cNvPr id="56323" name="Picture 3" descr="F:\фото класу\Камянець-Подільський\IMG_7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933056"/>
            <a:ext cx="3059832" cy="2016224"/>
          </a:xfrm>
          <a:prstGeom prst="rect">
            <a:avLst/>
          </a:prstGeom>
          <a:noFill/>
        </p:spPr>
      </p:pic>
      <p:pic>
        <p:nvPicPr>
          <p:cNvPr id="56325" name="Picture 5" descr="F:\фото класу\Камянець-Подільський\IMG_8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0"/>
            <a:ext cx="2987824" cy="2024844"/>
          </a:xfrm>
          <a:prstGeom prst="rect">
            <a:avLst/>
          </a:prstGeom>
          <a:noFill/>
        </p:spPr>
      </p:pic>
      <p:pic>
        <p:nvPicPr>
          <p:cNvPr id="56326" name="Picture 6" descr="F:\фото класу\Камянець-Подільський\IMG_8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988840"/>
            <a:ext cx="2987825" cy="1988840"/>
          </a:xfrm>
          <a:prstGeom prst="rect">
            <a:avLst/>
          </a:prstGeom>
          <a:noFill/>
        </p:spPr>
      </p:pic>
      <p:pic>
        <p:nvPicPr>
          <p:cNvPr id="56327" name="Picture 7" descr="F:\фото класу\Камянець-Подільський\IMG_8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772816"/>
            <a:ext cx="3096344" cy="4176464"/>
          </a:xfrm>
          <a:prstGeom prst="rect">
            <a:avLst/>
          </a:prstGeom>
          <a:noFill/>
        </p:spPr>
      </p:pic>
      <p:pic>
        <p:nvPicPr>
          <p:cNvPr id="56328" name="Picture 8" descr="F:\фото класу\Камянець-Подільський\IMG_8086.JPG"/>
          <p:cNvPicPr>
            <a:picLocks noChangeAspect="1" noChangeArrowheads="1"/>
          </p:cNvPicPr>
          <p:nvPr/>
        </p:nvPicPr>
        <p:blipFill>
          <a:blip r:embed="rId8" cstate="print"/>
          <a:srcRect l="23225" t="13125" r="7476" b="17450"/>
          <a:stretch>
            <a:fillRect/>
          </a:stretch>
        </p:blipFill>
        <p:spPr bwMode="auto">
          <a:xfrm>
            <a:off x="0" y="2276872"/>
            <a:ext cx="3059832" cy="1904381"/>
          </a:xfrm>
          <a:prstGeom prst="rect">
            <a:avLst/>
          </a:prstGeom>
          <a:noFill/>
        </p:spPr>
      </p:pic>
      <p:pic>
        <p:nvPicPr>
          <p:cNvPr id="56324" name="Picture 4" descr="F:\фото класу\Камянець-Подільський\IMG_7997.JPG"/>
          <p:cNvPicPr>
            <a:picLocks noChangeAspect="1" noChangeArrowheads="1"/>
          </p:cNvPicPr>
          <p:nvPr/>
        </p:nvPicPr>
        <p:blipFill>
          <a:blip r:embed="rId9" cstate="print"/>
          <a:srcRect r="16095" b="4683"/>
          <a:stretch>
            <a:fillRect/>
          </a:stretch>
        </p:blipFill>
        <p:spPr bwMode="auto">
          <a:xfrm>
            <a:off x="0" y="0"/>
            <a:ext cx="3059832" cy="230336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40" y="6093296"/>
            <a:ext cx="8572560" cy="56673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Segoe Script"/>
              </a:rPr>
              <a:t>Наша </a:t>
            </a:r>
            <a:r>
              <a:rPr lang="ru-RU" sz="3600" b="1" dirty="0" err="1" smtClean="0">
                <a:solidFill>
                  <a:srgbClr val="FFFF00"/>
                </a:solidFill>
                <a:latin typeface="Segoe Script"/>
              </a:rPr>
              <a:t>подорож</a:t>
            </a:r>
            <a:r>
              <a:rPr lang="ru-RU" sz="3600" b="1" dirty="0" smtClean="0">
                <a:solidFill>
                  <a:srgbClr val="FFFF00"/>
                </a:solidFill>
                <a:latin typeface="Segoe Script"/>
              </a:rPr>
              <a:t> до Канева</a:t>
            </a:r>
            <a:endParaRPr lang="ru-RU" sz="3600" b="1" dirty="0"/>
          </a:p>
        </p:txBody>
      </p:sp>
      <p:pic>
        <p:nvPicPr>
          <p:cNvPr id="4" name="Рисунок 3" descr="DSC01245.JPG"/>
          <p:cNvPicPr>
            <a:picLocks noChangeAspect="1"/>
          </p:cNvPicPr>
          <p:nvPr/>
        </p:nvPicPr>
        <p:blipFill>
          <a:blip r:embed="rId2" cstate="print"/>
          <a:srcRect b="12426"/>
          <a:stretch>
            <a:fillRect/>
          </a:stretch>
        </p:blipFill>
        <p:spPr>
          <a:xfrm>
            <a:off x="2987824" y="1844824"/>
            <a:ext cx="3672408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7346" name="Picture 2" descr="F:\фото класу\канев\0S1pnNGUzMs.jpg"/>
          <p:cNvPicPr>
            <a:picLocks noChangeAspect="1" noChangeArrowheads="1"/>
          </p:cNvPicPr>
          <p:nvPr/>
        </p:nvPicPr>
        <p:blipFill>
          <a:blip r:embed="rId3" cstate="print"/>
          <a:srcRect t="6019" r="3538"/>
          <a:stretch>
            <a:fillRect/>
          </a:stretch>
        </p:blipFill>
        <p:spPr bwMode="auto">
          <a:xfrm>
            <a:off x="2915816" y="4005064"/>
            <a:ext cx="3672408" cy="1948830"/>
          </a:xfrm>
          <a:prstGeom prst="rect">
            <a:avLst/>
          </a:prstGeom>
          <a:noFill/>
        </p:spPr>
      </p:pic>
      <p:pic>
        <p:nvPicPr>
          <p:cNvPr id="57347" name="Picture 3" descr="F:\фото класу\канев\cJsqEybgDj0.jpg"/>
          <p:cNvPicPr>
            <a:picLocks noChangeAspect="1" noChangeArrowheads="1"/>
          </p:cNvPicPr>
          <p:nvPr/>
        </p:nvPicPr>
        <p:blipFill>
          <a:blip r:embed="rId4" cstate="print"/>
          <a:srcRect l="2751" r="3538"/>
          <a:stretch>
            <a:fillRect/>
          </a:stretch>
        </p:blipFill>
        <p:spPr bwMode="auto">
          <a:xfrm>
            <a:off x="0" y="0"/>
            <a:ext cx="2915816" cy="1916832"/>
          </a:xfrm>
          <a:prstGeom prst="rect">
            <a:avLst/>
          </a:prstGeom>
          <a:noFill/>
        </p:spPr>
      </p:pic>
      <p:pic>
        <p:nvPicPr>
          <p:cNvPr id="57348" name="Picture 4" descr="F:\фото класу\канев\fJmUdzvIwJU.jpg"/>
          <p:cNvPicPr>
            <a:picLocks noChangeAspect="1" noChangeArrowheads="1"/>
          </p:cNvPicPr>
          <p:nvPr/>
        </p:nvPicPr>
        <p:blipFill>
          <a:blip r:embed="rId5" cstate="print"/>
          <a:srcRect l="13775" r="3538"/>
          <a:stretch>
            <a:fillRect/>
          </a:stretch>
        </p:blipFill>
        <p:spPr bwMode="auto">
          <a:xfrm>
            <a:off x="6588224" y="1700808"/>
            <a:ext cx="2555776" cy="2304256"/>
          </a:xfrm>
          <a:prstGeom prst="rect">
            <a:avLst/>
          </a:prstGeom>
          <a:noFill/>
        </p:spPr>
      </p:pic>
      <p:pic>
        <p:nvPicPr>
          <p:cNvPr id="57349" name="Picture 5" descr="F:\фото класу\канев\KImqGMu-CJ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0"/>
            <a:ext cx="3672408" cy="1988840"/>
          </a:xfrm>
          <a:prstGeom prst="rect">
            <a:avLst/>
          </a:prstGeom>
          <a:noFill/>
        </p:spPr>
      </p:pic>
      <p:pic>
        <p:nvPicPr>
          <p:cNvPr id="9" name="Рисунок 8" descr="DSC012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16832"/>
            <a:ext cx="295275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DSC012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0"/>
            <a:ext cx="2555776" cy="1916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SC012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4005064"/>
            <a:ext cx="291581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DSC_0868.JPG"/>
          <p:cNvPicPr>
            <a:picLocks noGrp="1" noChangeAspect="1"/>
          </p:cNvPicPr>
          <p:nvPr>
            <p:ph type="pic" idx="1"/>
          </p:nvPr>
        </p:nvPicPr>
        <p:blipFill>
          <a:blip r:embed="rId10" cstate="print"/>
          <a:srcRect l="10904" r="10904"/>
          <a:stretch>
            <a:fillRect/>
          </a:stretch>
        </p:blipFill>
        <p:spPr>
          <a:xfrm>
            <a:off x="0" y="4077073"/>
            <a:ext cx="2987824" cy="187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620688"/>
            <a:ext cx="8572560" cy="566738"/>
          </a:xfrm>
        </p:spPr>
        <p:txBody>
          <a:bodyPr/>
          <a:lstStyle/>
          <a:p>
            <a:r>
              <a:rPr lang="uk-UA" sz="4000" b="1" dirty="0" smtClean="0">
                <a:solidFill>
                  <a:srgbClr val="E20000"/>
                </a:solidFill>
                <a:latin typeface="Segoe Print" pitchFamily="2" charset="0"/>
              </a:rPr>
              <a:t>А ось ми на екскурсіях</a:t>
            </a:r>
            <a:br>
              <a:rPr lang="uk-UA" sz="4000" b="1" dirty="0" smtClean="0">
                <a:solidFill>
                  <a:srgbClr val="E20000"/>
                </a:solidFill>
                <a:latin typeface="Segoe Print" pitchFamily="2" charset="0"/>
              </a:rPr>
            </a:br>
            <a:r>
              <a:rPr lang="uk-UA" sz="4000" b="1" dirty="0" smtClean="0">
                <a:solidFill>
                  <a:srgbClr val="F55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Нам все цікаво</a:t>
            </a:r>
            <a:endParaRPr lang="ru-RU" sz="4000" b="1" dirty="0">
              <a:solidFill>
                <a:srgbClr val="F55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842337"/>
            <a:ext cx="8244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latin typeface="Gabriola" pitchFamily="82" charset="0"/>
              </a:rPr>
              <a:t>Екскурсія до центру </a:t>
            </a:r>
            <a:r>
              <a:rPr lang="en-US" sz="6000" b="1" dirty="0" smtClean="0">
                <a:solidFill>
                  <a:srgbClr val="FFFF00"/>
                </a:solidFill>
                <a:latin typeface="Gabriola" pitchFamily="82" charset="0"/>
              </a:rPr>
              <a:t>“</a:t>
            </a:r>
            <a:r>
              <a:rPr lang="uk-UA" sz="6000" b="1" dirty="0" smtClean="0">
                <a:solidFill>
                  <a:srgbClr val="FFFF00"/>
                </a:solidFill>
                <a:latin typeface="Gabriola" pitchFamily="82" charset="0"/>
              </a:rPr>
              <a:t>Арсенал</a:t>
            </a:r>
            <a:r>
              <a:rPr lang="en-US" sz="6000" b="1" dirty="0" smtClean="0">
                <a:solidFill>
                  <a:srgbClr val="FFFF00"/>
                </a:solidFill>
                <a:latin typeface="Gabriola" pitchFamily="82" charset="0"/>
              </a:rPr>
              <a:t>”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6" name="Рисунок 5" descr="IMG_5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844824"/>
            <a:ext cx="2952328" cy="2880320"/>
          </a:xfrm>
          <a:prstGeom prst="rect">
            <a:avLst/>
          </a:prstGeom>
        </p:spPr>
      </p:pic>
      <p:pic>
        <p:nvPicPr>
          <p:cNvPr id="7" name="Рисунок 6" descr="IMG_5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124744"/>
            <a:ext cx="2987824" cy="2240868"/>
          </a:xfrm>
          <a:prstGeom prst="rect">
            <a:avLst/>
          </a:prstGeom>
        </p:spPr>
      </p:pic>
      <p:pic>
        <p:nvPicPr>
          <p:cNvPr id="58370" name="Picture 2" descr="http://cs406417.vk.me/v406417728/3238/xi-xDh8EykA.jpg"/>
          <p:cNvPicPr>
            <a:picLocks noChangeAspect="1" noChangeArrowheads="1"/>
          </p:cNvPicPr>
          <p:nvPr/>
        </p:nvPicPr>
        <p:blipFill>
          <a:blip r:embed="rId4" cstate="print"/>
          <a:srcRect l="13619"/>
          <a:stretch>
            <a:fillRect/>
          </a:stretch>
        </p:blipFill>
        <p:spPr bwMode="auto">
          <a:xfrm>
            <a:off x="3059832" y="3356992"/>
            <a:ext cx="3028293" cy="2378249"/>
          </a:xfrm>
          <a:prstGeom prst="rect">
            <a:avLst/>
          </a:prstGeom>
          <a:noFill/>
        </p:spPr>
      </p:pic>
      <p:pic>
        <p:nvPicPr>
          <p:cNvPr id="9" name="Рисунок 8" descr="IMG_5540.JPG"/>
          <p:cNvPicPr>
            <a:picLocks noChangeAspect="1"/>
          </p:cNvPicPr>
          <p:nvPr/>
        </p:nvPicPr>
        <p:blipFill>
          <a:blip r:embed="rId5" cstate="print"/>
          <a:srcRect l="11025"/>
          <a:stretch>
            <a:fillRect/>
          </a:stretch>
        </p:blipFill>
        <p:spPr>
          <a:xfrm>
            <a:off x="179512" y="1916832"/>
            <a:ext cx="3240360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LvX2vARg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068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219848"/>
            <a:ext cx="8572560" cy="566738"/>
          </a:xfrm>
        </p:spPr>
        <p:txBody>
          <a:bodyPr/>
          <a:lstStyle/>
          <a:p>
            <a:r>
              <a:rPr lang="uk-UA" sz="4400" dirty="0" smtClean="0">
                <a:solidFill>
                  <a:srgbClr val="FFFF00"/>
                </a:solidFill>
              </a:rPr>
              <a:t>Екскурсія на </a:t>
            </a:r>
            <a:r>
              <a:rPr lang="uk-UA" sz="4400" dirty="0" err="1" smtClean="0">
                <a:solidFill>
                  <a:srgbClr val="FFFF00"/>
                </a:solidFill>
              </a:rPr>
              <a:t>хлібзавод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cs315116.vk.me/v315116344/bb64/R7xy2ehEb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068960"/>
          </a:xfrm>
          <a:prstGeom prst="rect">
            <a:avLst/>
          </a:prstGeom>
          <a:noFill/>
        </p:spPr>
      </p:pic>
      <p:pic>
        <p:nvPicPr>
          <p:cNvPr id="6150" name="Picture 6" descr="http://cs315116.vk.me/v315116344/bb1c/TKjdabrvc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3131840" cy="2880320"/>
          </a:xfrm>
          <a:prstGeom prst="rect">
            <a:avLst/>
          </a:prstGeom>
          <a:noFill/>
        </p:spPr>
      </p:pic>
      <p:pic>
        <p:nvPicPr>
          <p:cNvPr id="6152" name="Picture 8" descr="http://cs315116.vk.me/v315116344/bb40/baoR7IsdV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068960"/>
            <a:ext cx="3096344" cy="2880320"/>
          </a:xfrm>
          <a:prstGeom prst="rect">
            <a:avLst/>
          </a:prstGeom>
          <a:noFill/>
        </p:spPr>
      </p:pic>
      <p:pic>
        <p:nvPicPr>
          <p:cNvPr id="6154" name="Picture 10" descr="http://cs315116.vk.me/v315116344/bb0a/0xdRb92l9q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3068960"/>
            <a:ext cx="2952328" cy="304124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572560" cy="566738"/>
          </a:xfrm>
        </p:spPr>
        <p:txBody>
          <a:bodyPr/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Ми в пожежній частині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9-A\Музей пожеж\DSC00964.JPG"/>
          <p:cNvPicPr>
            <a:picLocks noChangeAspect="1" noChangeArrowheads="1"/>
          </p:cNvPicPr>
          <p:nvPr/>
        </p:nvPicPr>
        <p:blipFill>
          <a:blip r:embed="rId2" cstate="print"/>
          <a:srcRect r="8928" b="-1"/>
          <a:stretch>
            <a:fillRect/>
          </a:stretch>
        </p:blipFill>
        <p:spPr bwMode="auto">
          <a:xfrm>
            <a:off x="3000364" y="0"/>
            <a:ext cx="2714644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9-A\Музей пожеж\DSC00966.JPG"/>
          <p:cNvPicPr>
            <a:picLocks noChangeAspect="1" noChangeArrowheads="1"/>
          </p:cNvPicPr>
          <p:nvPr/>
        </p:nvPicPr>
        <p:blipFill>
          <a:blip r:embed="rId3" cstate="print"/>
          <a:srcRect r="17187" b="4166"/>
          <a:stretch>
            <a:fillRect/>
          </a:stretch>
        </p:blipFill>
        <p:spPr bwMode="auto">
          <a:xfrm>
            <a:off x="0" y="0"/>
            <a:ext cx="3000364" cy="2571744"/>
          </a:xfrm>
          <a:prstGeom prst="rect">
            <a:avLst/>
          </a:prstGeom>
          <a:noFill/>
        </p:spPr>
      </p:pic>
      <p:pic>
        <p:nvPicPr>
          <p:cNvPr id="1028" name="Picture 4" descr="F:\9-A\Музей пожеж\DSC009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0"/>
            <a:ext cx="3500430" cy="2623834"/>
          </a:xfrm>
          <a:prstGeom prst="rect">
            <a:avLst/>
          </a:prstGeom>
          <a:noFill/>
        </p:spPr>
      </p:pic>
      <p:pic>
        <p:nvPicPr>
          <p:cNvPr id="1029" name="Picture 5" descr="F:\9-A\Музей пожеж\DSC00976.JPG"/>
          <p:cNvPicPr>
            <a:picLocks noChangeAspect="1" noChangeArrowheads="1"/>
          </p:cNvPicPr>
          <p:nvPr/>
        </p:nvPicPr>
        <p:blipFill>
          <a:blip r:embed="rId5" cstate="print"/>
          <a:srcRect t="22916" r="17969"/>
          <a:stretch>
            <a:fillRect/>
          </a:stretch>
        </p:blipFill>
        <p:spPr bwMode="auto">
          <a:xfrm>
            <a:off x="0" y="2428868"/>
            <a:ext cx="2736814" cy="1928802"/>
          </a:xfrm>
          <a:prstGeom prst="rect">
            <a:avLst/>
          </a:prstGeom>
          <a:noFill/>
        </p:spPr>
      </p:pic>
      <p:pic>
        <p:nvPicPr>
          <p:cNvPr id="1030" name="Picture 6" descr="F:\9-A\Музей пожеж\DSC00969.JPG"/>
          <p:cNvPicPr>
            <a:picLocks noChangeAspect="1" noChangeArrowheads="1"/>
          </p:cNvPicPr>
          <p:nvPr/>
        </p:nvPicPr>
        <p:blipFill>
          <a:blip r:embed="rId6" cstate="print"/>
          <a:srcRect l="25781"/>
          <a:stretch>
            <a:fillRect/>
          </a:stretch>
        </p:blipFill>
        <p:spPr bwMode="auto">
          <a:xfrm>
            <a:off x="6429388" y="2428868"/>
            <a:ext cx="2714612" cy="2598833"/>
          </a:xfrm>
          <a:prstGeom prst="rect">
            <a:avLst/>
          </a:prstGeom>
          <a:noFill/>
        </p:spPr>
      </p:pic>
      <p:pic>
        <p:nvPicPr>
          <p:cNvPr id="1031" name="Picture 7" descr="F:\9-A\Музей пожеж\DSC009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29066"/>
            <a:ext cx="2857488" cy="2000264"/>
          </a:xfrm>
          <a:prstGeom prst="rect">
            <a:avLst/>
          </a:prstGeom>
          <a:noFill/>
        </p:spPr>
      </p:pic>
      <p:pic>
        <p:nvPicPr>
          <p:cNvPr id="1033" name="Picture 9" descr="F:\9-A\Музей пожеж\DSC00958.JPG"/>
          <p:cNvPicPr>
            <a:picLocks noChangeAspect="1" noChangeArrowheads="1"/>
          </p:cNvPicPr>
          <p:nvPr/>
        </p:nvPicPr>
        <p:blipFill>
          <a:blip r:embed="rId8" cstate="print"/>
          <a:srcRect r="28125" b="18750"/>
          <a:stretch>
            <a:fillRect/>
          </a:stretch>
        </p:blipFill>
        <p:spPr bwMode="auto">
          <a:xfrm>
            <a:off x="6500826" y="4643446"/>
            <a:ext cx="2643174" cy="1428759"/>
          </a:xfrm>
          <a:prstGeom prst="rect">
            <a:avLst/>
          </a:prstGeom>
          <a:noFill/>
        </p:spPr>
      </p:pic>
      <p:pic>
        <p:nvPicPr>
          <p:cNvPr id="1034" name="Picture 10" descr="F:\9-A\Музей пожеж\DSC009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2428868"/>
            <a:ext cx="3809995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cs406417.vk.me/v406417728/3263/7XepY-u3I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4664"/>
            <a:ext cx="2664296" cy="48245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929330"/>
            <a:ext cx="8572560" cy="857256"/>
          </a:xfrm>
        </p:spPr>
        <p:txBody>
          <a:bodyPr/>
          <a:lstStyle/>
          <a:p>
            <a:r>
              <a:rPr lang="uk-UA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завжди поряд з нами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2786082" cy="4786346"/>
          </a:xfrm>
          <a:prstGeom prst="rect">
            <a:avLst/>
          </a:prstGeom>
        </p:spPr>
      </p:pic>
      <p:pic>
        <p:nvPicPr>
          <p:cNvPr id="10" name="Picture 2" descr="C:\Users\натали\Desktop\8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714356"/>
            <a:ext cx="2425173" cy="48577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868" y="5000636"/>
            <a:ext cx="2286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стильна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4500570"/>
            <a:ext cx="257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мужня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8" y="4500570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добра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1604.JPG"/>
          <p:cNvPicPr>
            <a:picLocks noChangeAspect="1"/>
          </p:cNvPicPr>
          <p:nvPr/>
        </p:nvPicPr>
        <p:blipFill>
          <a:blip r:embed="rId2" cstate="print"/>
          <a:srcRect r="42386"/>
          <a:stretch>
            <a:fillRect/>
          </a:stretch>
        </p:blipFill>
        <p:spPr>
          <a:xfrm>
            <a:off x="251520" y="2557120"/>
            <a:ext cx="2952328" cy="296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572560" cy="566738"/>
          </a:xfrm>
        </p:spPr>
        <p:txBody>
          <a:bodyPr/>
          <a:lstStyle/>
          <a:p>
            <a:r>
              <a:rPr lang="uk-UA" sz="4000" dirty="0" smtClean="0">
                <a:solidFill>
                  <a:srgbClr val="FFFF00"/>
                </a:solidFill>
              </a:rPr>
              <a:t>Завод </a:t>
            </a:r>
            <a:r>
              <a:rPr lang="uk-UA" sz="4000" dirty="0" err="1" smtClean="0">
                <a:solidFill>
                  <a:srgbClr val="FFFF00"/>
                </a:solidFill>
              </a:rPr>
              <a:t>“Кока</a:t>
            </a:r>
            <a:r>
              <a:rPr lang="uk-UA" sz="4000" dirty="0" smtClean="0">
                <a:solidFill>
                  <a:srgbClr val="FFFF00"/>
                </a:solidFill>
              </a:rPr>
              <a:t> – </a:t>
            </a:r>
            <a:r>
              <a:rPr lang="uk-UA" sz="4000" dirty="0" err="1" smtClean="0">
                <a:solidFill>
                  <a:srgbClr val="FFFF00"/>
                </a:solidFill>
              </a:rPr>
              <a:t>кола”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IMG_1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75803">
            <a:off x="5768749" y="164693"/>
            <a:ext cx="3225535" cy="255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5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3737" y="2636912"/>
            <a:ext cx="3120263" cy="2880320"/>
          </a:xfrm>
          <a:prstGeom prst="rect">
            <a:avLst/>
          </a:prstGeom>
        </p:spPr>
      </p:pic>
      <p:pic>
        <p:nvPicPr>
          <p:cNvPr id="8" name="Рисунок 7" descr="IMG_1595.JPG"/>
          <p:cNvPicPr>
            <a:picLocks noChangeAspect="1"/>
          </p:cNvPicPr>
          <p:nvPr/>
        </p:nvPicPr>
        <p:blipFill>
          <a:blip r:embed="rId5" cstate="print"/>
          <a:srcRect l="6989" r="12947"/>
          <a:stretch>
            <a:fillRect/>
          </a:stretch>
        </p:blipFill>
        <p:spPr>
          <a:xfrm rot="21242043">
            <a:off x="114372" y="160463"/>
            <a:ext cx="3211086" cy="236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5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0"/>
            <a:ext cx="3096344" cy="27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7" name="Picture 1" descr="F:\фото класу\кола\IMG_1596.JPG"/>
          <p:cNvPicPr>
            <a:picLocks noChangeAspect="1" noChangeArrowheads="1"/>
          </p:cNvPicPr>
          <p:nvPr/>
        </p:nvPicPr>
        <p:blipFill>
          <a:blip r:embed="rId7" cstate="print"/>
          <a:srcRect l="5113" r="16925"/>
          <a:stretch>
            <a:fillRect/>
          </a:stretch>
        </p:blipFill>
        <p:spPr bwMode="auto">
          <a:xfrm>
            <a:off x="3131840" y="2636912"/>
            <a:ext cx="2880320" cy="29149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0675.JPG"/>
          <p:cNvPicPr>
            <a:picLocks noGrp="1" noChangeAspect="1"/>
          </p:cNvPicPr>
          <p:nvPr>
            <p:ph type="pic" idx="10"/>
          </p:nvPr>
        </p:nvPicPr>
        <p:blipFill>
          <a:blip r:embed="rId2" cstate="print"/>
          <a:stretch>
            <a:fillRect/>
          </a:stretch>
        </p:blipFill>
        <p:spPr>
          <a:xfrm>
            <a:off x="4716016" y="0"/>
            <a:ext cx="4427984" cy="315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57158" y="6072206"/>
            <a:ext cx="8535988" cy="5715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sz="3200" b="1" i="1" dirty="0" err="1" smtClean="0">
                <a:solidFill>
                  <a:srgbClr val="FFFF00"/>
                </a:solidFill>
              </a:rPr>
              <a:t>Ми</a:t>
            </a:r>
            <a:r>
              <a:rPr sz="3200" b="1" i="1" dirty="0" smtClean="0">
                <a:solidFill>
                  <a:srgbClr val="FFFF00"/>
                </a:solidFill>
              </a:rPr>
              <a:t> </a:t>
            </a:r>
            <a:r>
              <a:rPr sz="3200" b="1" i="1" dirty="0" err="1" smtClean="0">
                <a:solidFill>
                  <a:srgbClr val="FFFF00"/>
                </a:solidFill>
              </a:rPr>
              <a:t>відвідали</a:t>
            </a:r>
            <a:r>
              <a:rPr sz="3200" b="1" i="1" dirty="0" smtClean="0">
                <a:solidFill>
                  <a:srgbClr val="FFFF00"/>
                </a:solidFill>
              </a:rPr>
              <a:t> </a:t>
            </a:r>
            <a:r>
              <a:rPr sz="3200" b="1" i="1" dirty="0" err="1" smtClean="0">
                <a:solidFill>
                  <a:srgbClr val="FFFF00"/>
                </a:solidFill>
              </a:rPr>
              <a:t>музей</a:t>
            </a:r>
            <a:r>
              <a:rPr sz="3200" b="1" i="1" dirty="0" smtClean="0">
                <a:solidFill>
                  <a:srgbClr val="FFFF00"/>
                </a:solidFill>
              </a:rPr>
              <a:t> у </a:t>
            </a:r>
            <a:r>
              <a:rPr sz="3200" b="1" i="1" dirty="0" err="1" smtClean="0">
                <a:solidFill>
                  <a:srgbClr val="FFFF00"/>
                </a:solidFill>
              </a:rPr>
              <a:t>Каневі</a:t>
            </a:r>
            <a:endParaRPr sz="3200" b="1" i="1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DSC00679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6016" cy="316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0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000372"/>
            <a:ext cx="443768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4" name="Picture 2" descr="F:\фото класу\канев\DmcsOPdgB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068960"/>
            <a:ext cx="2627784" cy="2880320"/>
          </a:xfrm>
          <a:prstGeom prst="rect">
            <a:avLst/>
          </a:prstGeom>
          <a:noFill/>
        </p:spPr>
      </p:pic>
      <p:pic>
        <p:nvPicPr>
          <p:cNvPr id="59395" name="Picture 3" descr="F:\фото класу\канев\MsKpo8SdgQ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96952"/>
            <a:ext cx="2211710" cy="294894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F:\фото класу\эксперементариум\20140318_10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2232248" cy="33843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8572560" cy="566738"/>
          </a:xfrm>
        </p:spPr>
        <p:txBody>
          <a:bodyPr/>
          <a:lstStyle/>
          <a:p>
            <a:r>
              <a:rPr lang="uk-UA" sz="2800" dirty="0" err="1" smtClean="0">
                <a:solidFill>
                  <a:srgbClr val="FFFF00"/>
                </a:solidFill>
              </a:rPr>
              <a:t>Експерементаніум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60418" name="Picture 2" descr="F:\фото класу\эксперементариум\20140318_100947.jpg"/>
          <p:cNvPicPr>
            <a:picLocks noChangeAspect="1" noChangeArrowheads="1"/>
          </p:cNvPicPr>
          <p:nvPr/>
        </p:nvPicPr>
        <p:blipFill>
          <a:blip r:embed="rId3" cstate="print"/>
          <a:srcRect r="24013" b="5901"/>
          <a:stretch>
            <a:fillRect/>
          </a:stretch>
        </p:blipFill>
        <p:spPr bwMode="auto">
          <a:xfrm>
            <a:off x="2843808" y="1484784"/>
            <a:ext cx="3456384" cy="2862940"/>
          </a:xfrm>
          <a:prstGeom prst="rect">
            <a:avLst/>
          </a:prstGeom>
          <a:noFill/>
        </p:spPr>
      </p:pic>
      <p:pic>
        <p:nvPicPr>
          <p:cNvPr id="60421" name="Picture 5" descr="F:\фото класу\эксперементариум\20140318_103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43808" cy="2780928"/>
          </a:xfrm>
          <a:prstGeom prst="rect">
            <a:avLst/>
          </a:prstGeom>
          <a:noFill/>
        </p:spPr>
      </p:pic>
      <p:pic>
        <p:nvPicPr>
          <p:cNvPr id="60423" name="Picture 7" descr="F:\фото класу\эксперементариум\20140318_1043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3059832" cy="2348880"/>
          </a:xfrm>
          <a:prstGeom prst="rect">
            <a:avLst/>
          </a:prstGeom>
          <a:noFill/>
        </p:spPr>
      </p:pic>
      <p:pic>
        <p:nvPicPr>
          <p:cNvPr id="60424" name="Picture 8" descr="F:\фото класу\эксперементариум\20140318_104757.jpg"/>
          <p:cNvPicPr>
            <a:picLocks noChangeAspect="1" noChangeArrowheads="1"/>
          </p:cNvPicPr>
          <p:nvPr/>
        </p:nvPicPr>
        <p:blipFill>
          <a:blip r:embed="rId6" cstate="print"/>
          <a:srcRect l="19200" t="9051" r="12201" b="8001"/>
          <a:stretch>
            <a:fillRect/>
          </a:stretch>
        </p:blipFill>
        <p:spPr bwMode="auto">
          <a:xfrm>
            <a:off x="6156176" y="2348880"/>
            <a:ext cx="2987824" cy="2376264"/>
          </a:xfrm>
          <a:prstGeom prst="rect">
            <a:avLst/>
          </a:prstGeom>
          <a:noFill/>
        </p:spPr>
      </p:pic>
      <p:pic>
        <p:nvPicPr>
          <p:cNvPr id="60425" name="Picture 9" descr="F:\фото класу\эксперементариум\20140318_111954.jpg"/>
          <p:cNvPicPr>
            <a:picLocks noChangeAspect="1" noChangeArrowheads="1"/>
          </p:cNvPicPr>
          <p:nvPr/>
        </p:nvPicPr>
        <p:blipFill>
          <a:blip r:embed="rId7" cstate="print"/>
          <a:srcRect t="11151" r="3538" b="4851"/>
          <a:stretch>
            <a:fillRect/>
          </a:stretch>
        </p:blipFill>
        <p:spPr bwMode="auto">
          <a:xfrm>
            <a:off x="6479704" y="4238328"/>
            <a:ext cx="2664296" cy="2619672"/>
          </a:xfrm>
          <a:prstGeom prst="rect">
            <a:avLst/>
          </a:prstGeom>
          <a:noFill/>
        </p:spPr>
      </p:pic>
      <p:pic>
        <p:nvPicPr>
          <p:cNvPr id="60427" name="Picture 11" descr="http://cs540108.vk.me/c619927/v619927258/ec9/8-CWEhwShw0.jpg"/>
          <p:cNvPicPr>
            <a:picLocks noChangeAspect="1" noChangeArrowheads="1"/>
          </p:cNvPicPr>
          <p:nvPr/>
        </p:nvPicPr>
        <p:blipFill>
          <a:blip r:embed="rId8" cstate="print"/>
          <a:srcRect l="15020" t="8431" r="23233" b="8551"/>
          <a:stretch>
            <a:fillRect/>
          </a:stretch>
        </p:blipFill>
        <p:spPr bwMode="auto">
          <a:xfrm>
            <a:off x="0" y="2780928"/>
            <a:ext cx="1728192" cy="4077072"/>
          </a:xfrm>
          <a:prstGeom prst="rect">
            <a:avLst/>
          </a:prstGeom>
          <a:noFill/>
        </p:spPr>
      </p:pic>
      <p:pic>
        <p:nvPicPr>
          <p:cNvPr id="60429" name="Picture 13" descr="http://cs540108.vk.me/c619927/v619927258/e83/6aigScDaoQM.jpg"/>
          <p:cNvPicPr>
            <a:picLocks noChangeAspect="1" noChangeArrowheads="1"/>
          </p:cNvPicPr>
          <p:nvPr/>
        </p:nvPicPr>
        <p:blipFill>
          <a:blip r:embed="rId9" cstate="print"/>
          <a:srcRect r="6321"/>
          <a:stretch>
            <a:fillRect/>
          </a:stretch>
        </p:blipFill>
        <p:spPr bwMode="auto">
          <a:xfrm>
            <a:off x="2843808" y="0"/>
            <a:ext cx="3312368" cy="1844824"/>
          </a:xfrm>
          <a:prstGeom prst="rect">
            <a:avLst/>
          </a:prstGeom>
          <a:noFill/>
        </p:spPr>
      </p:pic>
      <p:pic>
        <p:nvPicPr>
          <p:cNvPr id="60419" name="Picture 3" descr="F:\фото класу\эксперементариум\20140318_1017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3861048"/>
            <a:ext cx="3600400" cy="221424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315924.vk.me/v315924728/5454/oCtuh6wM-Sw.jpg"/>
          <p:cNvPicPr>
            <a:picLocks noChangeAspect="1" noChangeArrowheads="1"/>
          </p:cNvPicPr>
          <p:nvPr/>
        </p:nvPicPr>
        <p:blipFill>
          <a:blip r:embed="rId2" cstate="print"/>
          <a:srcRect l="14052" r="13815"/>
          <a:stretch>
            <a:fillRect/>
          </a:stretch>
        </p:blipFill>
        <p:spPr bwMode="auto">
          <a:xfrm>
            <a:off x="3995936" y="332656"/>
            <a:ext cx="4824536" cy="445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085184"/>
            <a:ext cx="648072" cy="755422"/>
          </a:xfrm>
          <a:prstGeom prst="rect">
            <a:avLst/>
          </a:prstGeom>
          <a:noFill/>
        </p:spPr>
      </p:pic>
      <p:pic>
        <p:nvPicPr>
          <p:cNvPr id="15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085184"/>
            <a:ext cx="648072" cy="755422"/>
          </a:xfrm>
          <a:prstGeom prst="rect">
            <a:avLst/>
          </a:prstGeom>
          <a:noFill/>
        </p:spPr>
      </p:pic>
      <p:pic>
        <p:nvPicPr>
          <p:cNvPr id="20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365104"/>
            <a:ext cx="648072" cy="755422"/>
          </a:xfrm>
          <a:prstGeom prst="rect">
            <a:avLst/>
          </a:prstGeom>
          <a:noFill/>
        </p:spPr>
      </p:pic>
      <p:pic>
        <p:nvPicPr>
          <p:cNvPr id="21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429000"/>
            <a:ext cx="648072" cy="755422"/>
          </a:xfrm>
          <a:prstGeom prst="rect">
            <a:avLst/>
          </a:prstGeom>
          <a:noFill/>
        </p:spPr>
      </p:pic>
      <p:pic>
        <p:nvPicPr>
          <p:cNvPr id="22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99866">
            <a:off x="21429" y="2151071"/>
            <a:ext cx="648072" cy="755422"/>
          </a:xfrm>
          <a:prstGeom prst="rect">
            <a:avLst/>
          </a:prstGeom>
          <a:noFill/>
        </p:spPr>
      </p:pic>
      <p:pic>
        <p:nvPicPr>
          <p:cNvPr id="23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581128"/>
            <a:ext cx="648072" cy="755422"/>
          </a:xfrm>
          <a:prstGeom prst="rect">
            <a:avLst/>
          </a:prstGeom>
          <a:noFill/>
        </p:spPr>
      </p:pic>
      <p:pic>
        <p:nvPicPr>
          <p:cNvPr id="24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648072" cy="755422"/>
          </a:xfrm>
          <a:prstGeom prst="rect">
            <a:avLst/>
          </a:prstGeom>
          <a:noFill/>
        </p:spPr>
      </p:pic>
      <p:pic>
        <p:nvPicPr>
          <p:cNvPr id="25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7352">
            <a:off x="347293" y="2873116"/>
            <a:ext cx="648072" cy="755422"/>
          </a:xfrm>
          <a:prstGeom prst="rect">
            <a:avLst/>
          </a:prstGeom>
          <a:noFill/>
        </p:spPr>
      </p:pic>
      <p:pic>
        <p:nvPicPr>
          <p:cNvPr id="27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4423">
            <a:off x="7325992" y="5100244"/>
            <a:ext cx="648072" cy="755422"/>
          </a:xfrm>
          <a:prstGeom prst="rect">
            <a:avLst/>
          </a:prstGeom>
          <a:noFill/>
        </p:spPr>
      </p:pic>
      <p:pic>
        <p:nvPicPr>
          <p:cNvPr id="8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481" y="2674274"/>
            <a:ext cx="648072" cy="755422"/>
          </a:xfrm>
          <a:prstGeom prst="rect">
            <a:avLst/>
          </a:prstGeom>
          <a:noFill/>
        </p:spPr>
      </p:pic>
      <p:pic>
        <p:nvPicPr>
          <p:cNvPr id="5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6678">
            <a:off x="991623" y="1933863"/>
            <a:ext cx="648072" cy="755422"/>
          </a:xfrm>
          <a:prstGeom prst="rect">
            <a:avLst/>
          </a:prstGeom>
          <a:noFill/>
        </p:spPr>
      </p:pic>
      <p:pic>
        <p:nvPicPr>
          <p:cNvPr id="6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0630">
            <a:off x="131984" y="1084041"/>
            <a:ext cx="648072" cy="755422"/>
          </a:xfrm>
          <a:prstGeom prst="rect">
            <a:avLst/>
          </a:prstGeom>
          <a:noFill/>
        </p:spPr>
      </p:pic>
      <p:pic>
        <p:nvPicPr>
          <p:cNvPr id="28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085184"/>
            <a:ext cx="648072" cy="755422"/>
          </a:xfrm>
          <a:prstGeom prst="rect">
            <a:avLst/>
          </a:prstGeom>
          <a:noFill/>
        </p:spPr>
      </p:pic>
      <p:pic>
        <p:nvPicPr>
          <p:cNvPr id="29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077072"/>
            <a:ext cx="648072" cy="755422"/>
          </a:xfrm>
          <a:prstGeom prst="rect">
            <a:avLst/>
          </a:prstGeom>
          <a:noFill/>
        </p:spPr>
      </p:pic>
      <p:pic>
        <p:nvPicPr>
          <p:cNvPr id="30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5013176"/>
            <a:ext cx="648072" cy="755422"/>
          </a:xfrm>
          <a:prstGeom prst="rect">
            <a:avLst/>
          </a:prstGeom>
          <a:noFill/>
        </p:spPr>
      </p:pic>
      <p:pic>
        <p:nvPicPr>
          <p:cNvPr id="31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3501008"/>
            <a:ext cx="648072" cy="755422"/>
          </a:xfrm>
          <a:prstGeom prst="rect">
            <a:avLst/>
          </a:prstGeom>
          <a:noFill/>
        </p:spPr>
      </p:pic>
      <p:pic>
        <p:nvPicPr>
          <p:cNvPr id="32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4149080"/>
            <a:ext cx="648072" cy="755422"/>
          </a:xfrm>
          <a:prstGeom prst="rect">
            <a:avLst/>
          </a:prstGeom>
          <a:noFill/>
        </p:spPr>
      </p:pic>
      <p:pic>
        <p:nvPicPr>
          <p:cNvPr id="33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5891" y="2899224"/>
            <a:ext cx="648072" cy="755422"/>
          </a:xfrm>
          <a:prstGeom prst="rect">
            <a:avLst/>
          </a:prstGeom>
          <a:noFill/>
        </p:spPr>
      </p:pic>
      <p:pic>
        <p:nvPicPr>
          <p:cNvPr id="34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717032"/>
            <a:ext cx="648072" cy="755422"/>
          </a:xfrm>
          <a:prstGeom prst="rect">
            <a:avLst/>
          </a:prstGeom>
          <a:noFill/>
        </p:spPr>
      </p:pic>
      <p:pic>
        <p:nvPicPr>
          <p:cNvPr id="35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068960"/>
            <a:ext cx="648072" cy="755422"/>
          </a:xfrm>
          <a:prstGeom prst="rect">
            <a:avLst/>
          </a:prstGeom>
          <a:noFill/>
        </p:spPr>
      </p:pic>
      <p:pic>
        <p:nvPicPr>
          <p:cNvPr id="36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204864"/>
            <a:ext cx="648072" cy="755422"/>
          </a:xfrm>
          <a:prstGeom prst="rect">
            <a:avLst/>
          </a:prstGeom>
          <a:noFill/>
        </p:spPr>
      </p:pic>
      <p:pic>
        <p:nvPicPr>
          <p:cNvPr id="2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61" y="1016785"/>
            <a:ext cx="648072" cy="762618"/>
          </a:xfrm>
          <a:prstGeom prst="rect">
            <a:avLst/>
          </a:prstGeom>
          <a:noFill/>
        </p:spPr>
      </p:pic>
      <p:pic>
        <p:nvPicPr>
          <p:cNvPr id="7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509120"/>
            <a:ext cx="648072" cy="755422"/>
          </a:xfrm>
          <a:prstGeom prst="rect">
            <a:avLst/>
          </a:prstGeom>
          <a:noFill/>
        </p:spPr>
      </p:pic>
      <p:pic>
        <p:nvPicPr>
          <p:cNvPr id="9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196752"/>
            <a:ext cx="648072" cy="755422"/>
          </a:xfrm>
          <a:prstGeom prst="rect">
            <a:avLst/>
          </a:prstGeom>
          <a:noFill/>
        </p:spPr>
      </p:pic>
      <p:pic>
        <p:nvPicPr>
          <p:cNvPr id="10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717032"/>
            <a:ext cx="648072" cy="755422"/>
          </a:xfrm>
          <a:prstGeom prst="rect">
            <a:avLst/>
          </a:prstGeom>
          <a:noFill/>
        </p:spPr>
      </p:pic>
      <p:pic>
        <p:nvPicPr>
          <p:cNvPr id="11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365104"/>
            <a:ext cx="648072" cy="755422"/>
          </a:xfrm>
          <a:prstGeom prst="rect">
            <a:avLst/>
          </a:prstGeom>
          <a:noFill/>
        </p:spPr>
      </p:pic>
      <p:pic>
        <p:nvPicPr>
          <p:cNvPr id="12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204864"/>
            <a:ext cx="648072" cy="755422"/>
          </a:xfrm>
          <a:prstGeom prst="rect">
            <a:avLst/>
          </a:prstGeom>
          <a:noFill/>
        </p:spPr>
      </p:pic>
      <p:pic>
        <p:nvPicPr>
          <p:cNvPr id="13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157192"/>
            <a:ext cx="648072" cy="755422"/>
          </a:xfrm>
          <a:prstGeom prst="rect">
            <a:avLst/>
          </a:prstGeom>
          <a:noFill/>
        </p:spPr>
      </p:pic>
      <p:pic>
        <p:nvPicPr>
          <p:cNvPr id="14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293096"/>
            <a:ext cx="648072" cy="755422"/>
          </a:xfrm>
          <a:prstGeom prst="rect">
            <a:avLst/>
          </a:prstGeom>
          <a:noFill/>
        </p:spPr>
      </p:pic>
      <p:pic>
        <p:nvPicPr>
          <p:cNvPr id="16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437112"/>
            <a:ext cx="648072" cy="755422"/>
          </a:xfrm>
          <a:prstGeom prst="rect">
            <a:avLst/>
          </a:prstGeom>
          <a:noFill/>
        </p:spPr>
      </p:pic>
      <p:pic>
        <p:nvPicPr>
          <p:cNvPr id="18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581128"/>
            <a:ext cx="648072" cy="755422"/>
          </a:xfrm>
          <a:prstGeom prst="rect">
            <a:avLst/>
          </a:prstGeom>
          <a:noFill/>
        </p:spPr>
      </p:pic>
      <p:pic>
        <p:nvPicPr>
          <p:cNvPr id="19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5560">
            <a:off x="794449" y="5117313"/>
            <a:ext cx="648072" cy="769143"/>
          </a:xfrm>
          <a:prstGeom prst="rect">
            <a:avLst/>
          </a:prstGeom>
          <a:noFill/>
        </p:spPr>
      </p:pic>
      <p:pic>
        <p:nvPicPr>
          <p:cNvPr id="26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5085184"/>
            <a:ext cx="648072" cy="755422"/>
          </a:xfrm>
          <a:prstGeom prst="rect">
            <a:avLst/>
          </a:prstGeom>
          <a:noFill/>
        </p:spPr>
      </p:pic>
      <p:pic>
        <p:nvPicPr>
          <p:cNvPr id="37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31015">
            <a:off x="8477760" y="1284227"/>
            <a:ext cx="648072" cy="755422"/>
          </a:xfrm>
          <a:prstGeom prst="rect">
            <a:avLst/>
          </a:prstGeom>
          <a:noFill/>
        </p:spPr>
      </p:pic>
      <p:pic>
        <p:nvPicPr>
          <p:cNvPr id="38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908720"/>
            <a:ext cx="2736304" cy="3189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72560" cy="566738"/>
          </a:xfrm>
        </p:spPr>
        <p:txBody>
          <a:bodyPr/>
          <a:lstStyle/>
          <a:p>
            <a:r>
              <a:rPr lang="uk-UA" sz="3200" b="1" dirty="0" smtClean="0">
                <a:solidFill>
                  <a:srgbClr val="FF0000"/>
                </a:solidFill>
                <a:latin typeface="Segoe"/>
              </a:rPr>
              <a:t>Наш клас – це </a:t>
            </a:r>
            <a:br>
              <a:rPr lang="uk-UA" sz="3200" b="1" dirty="0" smtClean="0">
                <a:solidFill>
                  <a:srgbClr val="FF0000"/>
                </a:solidFill>
                <a:latin typeface="Segoe"/>
              </a:rPr>
            </a:br>
            <a:r>
              <a:rPr lang="uk-UA" sz="3200" b="1" dirty="0" smtClean="0">
                <a:solidFill>
                  <a:srgbClr val="FF0000"/>
                </a:solidFill>
                <a:latin typeface="Segoe"/>
              </a:rPr>
              <a:t>34 юнацьких серця,</a:t>
            </a:r>
            <a:br>
              <a:rPr lang="uk-UA" sz="3200" b="1" dirty="0" smtClean="0">
                <a:solidFill>
                  <a:srgbClr val="FF0000"/>
                </a:solidFill>
                <a:latin typeface="Segoe"/>
              </a:rPr>
            </a:br>
            <a:r>
              <a:rPr lang="uk-UA" sz="3200" b="1" dirty="0" smtClean="0">
                <a:solidFill>
                  <a:srgbClr val="FF0000"/>
                </a:solidFill>
                <a:latin typeface="Segoe"/>
              </a:rPr>
              <a:t> які б'ються в одному ритмі</a:t>
            </a:r>
            <a:endParaRPr lang="ru-RU" sz="3200" b="1" dirty="0">
              <a:solidFill>
                <a:srgbClr val="FF0000"/>
              </a:solidFill>
              <a:latin typeface="Segoe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643314"/>
            <a:ext cx="3857652" cy="1143008"/>
          </a:xfrm>
        </p:spPr>
        <p:txBody>
          <a:bodyPr/>
          <a:lstStyle/>
          <a:p>
            <a:r>
              <a:rPr lang="uk-UA" sz="6000" b="1" dirty="0" smtClean="0">
                <a:solidFill>
                  <a:srgbClr val="FF0000"/>
                </a:solidFill>
              </a:rPr>
              <a:t>А це ми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SC05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60648"/>
            <a:ext cx="3888432" cy="3098385"/>
          </a:xfrm>
          <a:prstGeom prst="rect">
            <a:avLst/>
          </a:prstGeom>
        </p:spPr>
      </p:pic>
      <p:pic>
        <p:nvPicPr>
          <p:cNvPr id="26625" name="Picture 1" descr="F:\фото класу\канев\0S1pnNGUzMs.jpg"/>
          <p:cNvPicPr>
            <a:picLocks noChangeAspect="1" noChangeArrowheads="1"/>
          </p:cNvPicPr>
          <p:nvPr/>
        </p:nvPicPr>
        <p:blipFill>
          <a:blip r:embed="rId3" cstate="print"/>
          <a:srcRect l="17287" t="19948" r="29837"/>
          <a:stretch>
            <a:fillRect/>
          </a:stretch>
        </p:blipFill>
        <p:spPr bwMode="auto">
          <a:xfrm>
            <a:off x="4788024" y="3429000"/>
            <a:ext cx="3923928" cy="3214752"/>
          </a:xfrm>
          <a:prstGeom prst="rect">
            <a:avLst/>
          </a:prstGeom>
          <a:noFill/>
        </p:spPr>
      </p:pic>
      <p:pic>
        <p:nvPicPr>
          <p:cNvPr id="26626" name="Picture 2" descr="F:\фото класу\8-А\DSC08194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49184"/>
            <a:ext cx="4248472" cy="30804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132856"/>
            <a:ext cx="6297944" cy="2592288"/>
          </a:xfrm>
        </p:spPr>
        <p:txBody>
          <a:bodyPr/>
          <a:lstStyle/>
          <a:p>
            <a:pPr algn="l"/>
            <a:r>
              <a:rPr lang="uk-UA" sz="4000" b="1" u="sng" dirty="0" smtClean="0">
                <a:solidFill>
                  <a:srgbClr val="FF3D01"/>
                </a:solidFill>
                <a:latin typeface="Segoe Print" pitchFamily="2" charset="0"/>
                <a:ea typeface="PMingLiU-ExtB" pitchFamily="18" charset="-120"/>
              </a:rPr>
              <a:t>Наш девіз:</a:t>
            </a:r>
            <a:r>
              <a:rPr lang="uk-UA" b="1" u="sng" dirty="0" smtClean="0">
                <a:latin typeface="Arial Black" pitchFamily="34" charset="0"/>
                <a:ea typeface="PMingLiU-ExtB" pitchFamily="18" charset="-120"/>
              </a:rPr>
              <a:t/>
            </a:r>
            <a:br>
              <a:rPr lang="uk-UA" b="1" u="sng" dirty="0" smtClean="0">
                <a:latin typeface="Arial Black" pitchFamily="34" charset="0"/>
                <a:ea typeface="PMingLiU-ExtB" pitchFamily="18" charset="-120"/>
              </a:rPr>
            </a:br>
            <a:r>
              <a:rPr lang="uk-UA" b="1" u="sng" dirty="0" smtClean="0">
                <a:latin typeface="Arial Black" pitchFamily="34" charset="0"/>
                <a:ea typeface="PMingLiU-ExtB" pitchFamily="18" charset="-120"/>
              </a:rPr>
              <a:t/>
            </a:r>
            <a:br>
              <a:rPr lang="uk-UA" b="1" u="sng" dirty="0" smtClean="0">
                <a:latin typeface="Arial Black" pitchFamily="34" charset="0"/>
                <a:ea typeface="PMingLiU-ExtB" pitchFamily="18" charset="-120"/>
              </a:rPr>
            </a:br>
            <a: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Іти вперед, нікуди не звертати</a:t>
            </a:r>
            <a:b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І на шляху всі труднощі долати,</a:t>
            </a:r>
            <a:b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Мріяти, навчатися, рости.</a:t>
            </a:r>
            <a:b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dirty="0" smtClean="0">
                <a:solidFill>
                  <a:srgbClr val="FF6D3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 гарячим серцем йдемо до мети!  </a:t>
            </a:r>
            <a:endParaRPr lang="ru-RU" sz="2400" dirty="0">
              <a:solidFill>
                <a:srgbClr val="FF6D3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4824" name="Picture 8" descr="http://img-fotki.yandex.ru/get/3312/tgavrilova.13/0_22ee3_5e4266d8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1800200" cy="242088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828600" y="1196752"/>
            <a:ext cx="3816424" cy="566738"/>
          </a:xfrm>
        </p:spPr>
        <p:txBody>
          <a:bodyPr/>
          <a:lstStyle/>
          <a:p>
            <a:r>
              <a:rPr lang="uk-UA" sz="48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Актив</a:t>
            </a:r>
            <a:br>
              <a:rPr lang="uk-UA" sz="48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48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9-А </a:t>
            </a:r>
            <a:br>
              <a:rPr lang="uk-UA" sz="48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4800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класу</a:t>
            </a:r>
            <a:endParaRPr lang="ru-RU" sz="4800" b="1" i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62" name="Picture 2" descr="F:\фото класу\1.09.13\IMG_0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2977594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11960" y="332656"/>
            <a:ext cx="3240360" cy="69837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Староста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solidFill>
                  <a:srgbClr val="FF0000"/>
                </a:solidFill>
                <a:latin typeface="Segoe Script" pitchFamily="34" charset="0"/>
                <a:ea typeface="+mj-ea"/>
                <a:cs typeface="Vani" pitchFamily="34" charset="0"/>
              </a:rPr>
              <a:t>Вероніка </a:t>
            </a:r>
            <a:r>
              <a:rPr lang="uk-UA" sz="2800" dirty="0" err="1" smtClean="0">
                <a:solidFill>
                  <a:srgbClr val="FF0000"/>
                </a:solidFill>
                <a:latin typeface="Segoe Script" pitchFamily="34" charset="0"/>
                <a:ea typeface="+mj-ea"/>
                <a:cs typeface="Vani" pitchFamily="34" charset="0"/>
              </a:rPr>
              <a:t>Годзь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Script" pitchFamily="34" charset="0"/>
              <a:ea typeface="+mj-ea"/>
              <a:cs typeface="Van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857784" cy="566738"/>
          </a:xfrm>
        </p:spPr>
        <p:txBody>
          <a:bodyPr/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Представник  в сенаті ліцею 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5058" name="Picture 2" descr="http://cs425426.vk.me/v425426923/3142/wkeIWiuLwP8.jpg"/>
          <p:cNvPicPr>
            <a:picLocks noChangeAspect="1" noChangeArrowheads="1"/>
          </p:cNvPicPr>
          <p:nvPr/>
        </p:nvPicPr>
        <p:blipFill>
          <a:blip r:embed="rId2" cstate="print"/>
          <a:srcRect t="9537" r="-169" b="345"/>
          <a:stretch>
            <a:fillRect/>
          </a:stretch>
        </p:blipFill>
        <p:spPr bwMode="auto">
          <a:xfrm>
            <a:off x="2771801" y="1412776"/>
            <a:ext cx="3024335" cy="410853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908720"/>
            <a:ext cx="2664296" cy="41034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Діана Кузьміна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Фоторепортери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340768"/>
            <a:ext cx="2160240" cy="288032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85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2304256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2736304" cy="55436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Verdana" pitchFamily="34" charset="0"/>
                <a:cs typeface="Verdana" pitchFamily="34" charset="0"/>
              </a:rPr>
              <a:t>Мілена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Verdana" pitchFamily="34" charset="0"/>
                <a:cs typeface="Verdana" pitchFamily="34" charset="0"/>
              </a:rPr>
              <a:t>Кліменко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Script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980728"/>
            <a:ext cx="2448272" cy="43204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Андрій 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Сахнюк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980728"/>
            <a:ext cx="2160240" cy="43204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uk-UA" dirty="0" smtClean="0">
                <a:solidFill>
                  <a:srgbClr val="FF0000"/>
                </a:solidFill>
                <a:latin typeface="Segoe Script" pitchFamily="34" charset="0"/>
                <a:cs typeface="Vani" pitchFamily="34" charset="0"/>
              </a:rPr>
              <a:t>Вероніка </a:t>
            </a:r>
            <a:r>
              <a:rPr lang="uk-UA" dirty="0" err="1" smtClean="0">
                <a:solidFill>
                  <a:srgbClr val="FF0000"/>
                </a:solidFill>
                <a:latin typeface="Segoe Script" pitchFamily="34" charset="0"/>
                <a:cs typeface="Vani" pitchFamily="34" charset="0"/>
              </a:rPr>
              <a:t>Годзь</a:t>
            </a:r>
            <a:endParaRPr lang="ru-RU" dirty="0" smtClean="0">
              <a:solidFill>
                <a:srgbClr val="FF0000"/>
              </a:solidFill>
              <a:latin typeface="Segoe Script" pitchFamily="34" charset="0"/>
              <a:cs typeface="Vani" pitchFamily="34" charset="0"/>
            </a:endParaRPr>
          </a:p>
        </p:txBody>
      </p:sp>
      <p:pic>
        <p:nvPicPr>
          <p:cNvPr id="41986" name="Picture 2" descr="http://cs605818.vk.me/v605818177/89dd/W8PNn6DvyEY.jpg"/>
          <p:cNvPicPr>
            <a:picLocks noChangeAspect="1" noChangeArrowheads="1"/>
          </p:cNvPicPr>
          <p:nvPr/>
        </p:nvPicPr>
        <p:blipFill>
          <a:blip r:embed="rId2" cstate="print"/>
          <a:srcRect l="11291" t="17718" r="20968" b="16133"/>
          <a:stretch>
            <a:fillRect/>
          </a:stretch>
        </p:blipFill>
        <p:spPr bwMode="auto">
          <a:xfrm>
            <a:off x="323528" y="1628800"/>
            <a:ext cx="2448272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http://cs320827.vk.me/v320827258/90ac/Jl7O39h390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304256" cy="4680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90" name="Picture 6" descr="http://cs405222.vk.me/v405222543/bfd0/Id3sgdGyuJs.jpg"/>
          <p:cNvPicPr>
            <a:picLocks noChangeAspect="1" noChangeArrowheads="1"/>
          </p:cNvPicPr>
          <p:nvPr/>
        </p:nvPicPr>
        <p:blipFill>
          <a:blip r:embed="rId4" cstate="print"/>
          <a:srcRect l="19643" t="13054" r="16071"/>
          <a:stretch>
            <a:fillRect/>
          </a:stretch>
        </p:blipFill>
        <p:spPr bwMode="auto">
          <a:xfrm>
            <a:off x="6228184" y="1484784"/>
            <a:ext cx="2376264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://kinderinfo.ru/wp-content/uploads/2009/05/fotogra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35696" cy="11364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72560" cy="566738"/>
          </a:xfrm>
        </p:spPr>
        <p:txBody>
          <a:bodyPr/>
          <a:lstStyle/>
          <a:p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Спортивний сектор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4034" name="Picture 2" descr="http://cs322528.vk.me/v322528327/4313/9mq9vdJipgg.jpg"/>
          <p:cNvPicPr>
            <a:picLocks noChangeAspect="1" noChangeArrowheads="1"/>
          </p:cNvPicPr>
          <p:nvPr/>
        </p:nvPicPr>
        <p:blipFill>
          <a:blip r:embed="rId2" cstate="print"/>
          <a:srcRect l="22223" t="11007" r="35354"/>
          <a:stretch>
            <a:fillRect/>
          </a:stretch>
        </p:blipFill>
        <p:spPr bwMode="auto">
          <a:xfrm>
            <a:off x="4788024" y="3068960"/>
            <a:ext cx="1728192" cy="2880320"/>
          </a:xfrm>
          <a:prstGeom prst="rect">
            <a:avLst/>
          </a:prstGeom>
          <a:noFill/>
        </p:spPr>
      </p:pic>
      <p:pic>
        <p:nvPicPr>
          <p:cNvPr id="44038" name="Picture 6" descr="http://cs311521.vk.me/v311521747/118b/5G9GtoSgT6w.jpg"/>
          <p:cNvPicPr>
            <a:picLocks noChangeAspect="1" noChangeArrowheads="1"/>
          </p:cNvPicPr>
          <p:nvPr/>
        </p:nvPicPr>
        <p:blipFill>
          <a:blip r:embed="rId3" cstate="print"/>
          <a:srcRect l="12802" t="11379" r="8787"/>
          <a:stretch>
            <a:fillRect/>
          </a:stretch>
        </p:blipFill>
        <p:spPr bwMode="auto">
          <a:xfrm>
            <a:off x="2483768" y="548680"/>
            <a:ext cx="4104456" cy="2520280"/>
          </a:xfrm>
          <a:prstGeom prst="rect">
            <a:avLst/>
          </a:prstGeom>
          <a:noFill/>
        </p:spPr>
      </p:pic>
      <p:pic>
        <p:nvPicPr>
          <p:cNvPr id="44040" name="Picture 8" descr="http://cs411527.vk.me/v411527091/4626/6LpX6eHCCFA.jpg"/>
          <p:cNvPicPr>
            <a:picLocks noChangeAspect="1" noChangeArrowheads="1"/>
          </p:cNvPicPr>
          <p:nvPr/>
        </p:nvPicPr>
        <p:blipFill>
          <a:blip r:embed="rId4" cstate="print"/>
          <a:srcRect l="31078" t="13805" r="40146" b="13716"/>
          <a:stretch>
            <a:fillRect/>
          </a:stretch>
        </p:blipFill>
        <p:spPr bwMode="auto">
          <a:xfrm>
            <a:off x="251520" y="2708920"/>
            <a:ext cx="1800200" cy="3024336"/>
          </a:xfrm>
          <a:prstGeom prst="rect">
            <a:avLst/>
          </a:prstGeom>
          <a:noFill/>
        </p:spPr>
      </p:pic>
      <p:pic>
        <p:nvPicPr>
          <p:cNvPr id="44042" name="Picture 10" descr="http://cs9683.vk.me/u28553413/94777321/y_eca4c692.jpg"/>
          <p:cNvPicPr>
            <a:picLocks noChangeAspect="1" noChangeArrowheads="1"/>
          </p:cNvPicPr>
          <p:nvPr/>
        </p:nvPicPr>
        <p:blipFill>
          <a:blip r:embed="rId5" cstate="print"/>
          <a:srcRect l="22201" t="13230" r="19734" b="5935"/>
          <a:stretch>
            <a:fillRect/>
          </a:stretch>
        </p:blipFill>
        <p:spPr bwMode="auto">
          <a:xfrm>
            <a:off x="7164288" y="2636912"/>
            <a:ext cx="1763688" cy="3096344"/>
          </a:xfrm>
          <a:prstGeom prst="rect">
            <a:avLst/>
          </a:prstGeom>
          <a:noFill/>
        </p:spPr>
      </p:pic>
      <p:pic>
        <p:nvPicPr>
          <p:cNvPr id="44044" name="Picture 12" descr="http://cs419624.vk.me/v419624117/ce/1bzJ3L0qNGg.jpg"/>
          <p:cNvPicPr>
            <a:picLocks noChangeAspect="1" noChangeArrowheads="1"/>
          </p:cNvPicPr>
          <p:nvPr/>
        </p:nvPicPr>
        <p:blipFill>
          <a:blip r:embed="rId6" cstate="print"/>
          <a:srcRect l="20455" t="13295" r="27727" b="14090"/>
          <a:stretch>
            <a:fillRect/>
          </a:stretch>
        </p:blipFill>
        <p:spPr bwMode="auto">
          <a:xfrm>
            <a:off x="2771800" y="3068960"/>
            <a:ext cx="1584176" cy="2880320"/>
          </a:xfrm>
          <a:prstGeom prst="rect">
            <a:avLst/>
          </a:prstGeom>
          <a:noFill/>
        </p:spPr>
      </p:pic>
      <p:pic>
        <p:nvPicPr>
          <p:cNvPr id="30722" name="Picture 2" descr="http://sch10izmuroma.ucoz.ru/sport/197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8640"/>
            <a:ext cx="2144089" cy="23054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Підсумки роботи 9-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egoe Script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Підсумки роботи 9-А</Template>
  <TotalTime>1415</TotalTime>
  <Words>198</Words>
  <Application>Microsoft Office PowerPoint</Application>
  <PresentationFormat>Экран (4:3)</PresentationFormat>
  <Paragraphs>64</Paragraphs>
  <Slides>34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Підсумки роботи 9-А</vt:lpstr>
      <vt:lpstr>Справедливость</vt:lpstr>
      <vt:lpstr>9-А клас ліцею “Універсум”</vt:lpstr>
      <vt:lpstr>Наш улюблений куратор Віта Іванівна</vt:lpstr>
      <vt:lpstr>Вона завжди поряд з нами</vt:lpstr>
      <vt:lpstr>А це ми</vt:lpstr>
      <vt:lpstr>Наш девіз:  Іти вперед, нікуди не звертати І на шляху всі труднощі долати, Мріяти, навчатися, рости. З гарячим серцем йдемо до мети!  </vt:lpstr>
      <vt:lpstr>Актив 9-А  класу</vt:lpstr>
      <vt:lpstr>Представник  в сенаті ліцею </vt:lpstr>
      <vt:lpstr>Фоторепортери</vt:lpstr>
      <vt:lpstr>Спортивний сектор</vt:lpstr>
      <vt:lpstr>Художники-дизайнери</vt:lpstr>
      <vt:lpstr>       Наша гордість класу       </vt:lpstr>
      <vt:lpstr>Призер МАН міського етапу з біології</vt:lpstr>
      <vt:lpstr>Наш чемпіон </vt:lpstr>
      <vt:lpstr>Слайд 14</vt:lpstr>
      <vt:lpstr>Його улюблена гра - РЕГБІ</vt:lpstr>
      <vt:lpstr>Справжня зірка класу та ліцею</vt:lpstr>
      <vt:lpstr>Для нього танці – сенс життя</vt:lpstr>
      <vt:lpstr>Наша Іра про коней знає все</vt:lpstr>
      <vt:lpstr>Живеться у нашій шкільній родині  цікаво та весело!!!</vt:lpstr>
      <vt:lpstr>Слайд 20</vt:lpstr>
      <vt:lpstr>Життя в ліцеї – суцільне свято!</vt:lpstr>
      <vt:lpstr>Неповторні  моменти  нашого класного життя</vt:lpstr>
      <vt:lpstr>Так ми весело проводимо перерви</vt:lpstr>
      <vt:lpstr>Ми дуже любимо подорожувати</vt:lpstr>
      <vt:lpstr>Кам’янець - Подільський</vt:lpstr>
      <vt:lpstr>Наша подорож до Канева</vt:lpstr>
      <vt:lpstr>А ось ми на екскурсіях Нам все цікаво</vt:lpstr>
      <vt:lpstr>Екскурсія на хлібзавод</vt:lpstr>
      <vt:lpstr>Ми в пожежній частині</vt:lpstr>
      <vt:lpstr>Завод “Кока – кола”</vt:lpstr>
      <vt:lpstr>Слайд 31</vt:lpstr>
      <vt:lpstr>Експерементаніум</vt:lpstr>
      <vt:lpstr>Слайд 33</vt:lpstr>
      <vt:lpstr>Наш клас – це  34 юнацьких серця,  які б'ються в одному ритмі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9-А КЛАСУ</dc:title>
  <dc:creator>Пользователь</dc:creator>
  <cp:lastModifiedBy>Admin</cp:lastModifiedBy>
  <cp:revision>172</cp:revision>
  <dcterms:created xsi:type="dcterms:W3CDTF">2012-05-17T18:25:19Z</dcterms:created>
  <dcterms:modified xsi:type="dcterms:W3CDTF">2014-04-15T09:18:48Z</dcterms:modified>
  <cp:category>Фотоальбом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TC102854099990</vt:lpwstr>
  </property>
</Properties>
</file>